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bookmarkIdSeed="2">
  <p:sldMasterIdLst>
    <p:sldMasterId id="2147483648" r:id="rId1"/>
  </p:sldMasterIdLst>
  <p:notesMasterIdLst>
    <p:notesMasterId r:id="rId52"/>
  </p:notesMasterIdLst>
  <p:handoutMasterIdLst>
    <p:handoutMasterId r:id="rId53"/>
  </p:handoutMasterIdLst>
  <p:sldIdLst>
    <p:sldId id="256" r:id="rId2"/>
    <p:sldId id="257" r:id="rId3"/>
    <p:sldId id="529" r:id="rId4"/>
    <p:sldId id="505" r:id="rId5"/>
    <p:sldId id="516" r:id="rId6"/>
    <p:sldId id="512" r:id="rId7"/>
    <p:sldId id="513" r:id="rId8"/>
    <p:sldId id="528" r:id="rId9"/>
    <p:sldId id="525" r:id="rId10"/>
    <p:sldId id="514" r:id="rId11"/>
    <p:sldId id="465" r:id="rId12"/>
    <p:sldId id="488" r:id="rId13"/>
    <p:sldId id="487" r:id="rId14"/>
    <p:sldId id="493" r:id="rId15"/>
    <p:sldId id="530" r:id="rId16"/>
    <p:sldId id="482" r:id="rId17"/>
    <p:sldId id="485" r:id="rId18"/>
    <p:sldId id="489" r:id="rId19"/>
    <p:sldId id="490" r:id="rId20"/>
    <p:sldId id="474" r:id="rId21"/>
    <p:sldId id="475" r:id="rId22"/>
    <p:sldId id="526" r:id="rId23"/>
    <p:sldId id="471" r:id="rId24"/>
    <p:sldId id="472" r:id="rId25"/>
    <p:sldId id="468" r:id="rId26"/>
    <p:sldId id="409" r:id="rId27"/>
    <p:sldId id="466" r:id="rId28"/>
    <p:sldId id="469" r:id="rId29"/>
    <p:sldId id="470" r:id="rId30"/>
    <p:sldId id="467" r:id="rId31"/>
    <p:sldId id="473" r:id="rId32"/>
    <p:sldId id="484" r:id="rId33"/>
    <p:sldId id="288" r:id="rId34"/>
    <p:sldId id="527" r:id="rId35"/>
    <p:sldId id="385" r:id="rId36"/>
    <p:sldId id="415" r:id="rId37"/>
    <p:sldId id="480" r:id="rId38"/>
    <p:sldId id="479" r:id="rId39"/>
    <p:sldId id="478" r:id="rId40"/>
    <p:sldId id="481" r:id="rId41"/>
    <p:sldId id="518" r:id="rId42"/>
    <p:sldId id="523" r:id="rId43"/>
    <p:sldId id="524" r:id="rId44"/>
    <p:sldId id="510" r:id="rId45"/>
    <p:sldId id="511" r:id="rId46"/>
    <p:sldId id="509" r:id="rId47"/>
    <p:sldId id="503" r:id="rId48"/>
    <p:sldId id="349" r:id="rId49"/>
    <p:sldId id="453" r:id="rId50"/>
    <p:sldId id="508" r:id="rId51"/>
  </p:sldIdLst>
  <p:sldSz cx="11523663" cy="7199313"/>
  <p:notesSz cx="10234613" cy="7102475"/>
  <p:embeddedFontLst>
    <p:embeddedFont>
      <p:font typeface="Eras Bold ITC" panose="020B0907030504020204" pitchFamily="34" charset="0"/>
      <p:regular r:id="rId54"/>
    </p:embeddedFont>
    <p:embeddedFont>
      <p:font typeface="JasmineUPC"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
      <p:font typeface="Arial Unicode MS" panose="020B0604020202020204" pitchFamily="34" charset="-128"/>
      <p:regular r:id="rId67"/>
    </p:embeddedFont>
    <p:embeddedFont>
      <p:font typeface="DigifaceWide" pitchFamily="2" charset="0"/>
      <p:regular r:id="rId68"/>
    </p:embeddedFont>
  </p:embeddedFontLst>
  <p:custDataLst>
    <p:tags r:id="rId69"/>
  </p:custDataLst>
  <p:defaultTex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p:defaultTextStyle>
  <p:modifyVerifier cryptProviderType="rsaFull" cryptAlgorithmClass="hash" cryptAlgorithmType="typeAny" cryptAlgorithmSid="4" spinCount="100000" saltData="JcXXZq8Nup8qEGKwQhANPQ==" hashData="kiyh2H4SZHGSZs2pwTN4ZsyOhHw="/>
  <p:extLst>
    <p:ext uri="{EFAFB233-063F-42B5-8137-9DF3F51BA10A}">
      <p15:sldGuideLst xmlns:p15="http://schemas.microsoft.com/office/powerpoint/2012/main">
        <p15:guide id="1" orient="horz" pos="2280">
          <p15:clr>
            <a:srgbClr val="A4A3A4"/>
          </p15:clr>
        </p15:guide>
        <p15:guide id="2" pos="3632">
          <p15:clr>
            <a:srgbClr val="A4A3A4"/>
          </p15:clr>
        </p15:guide>
      </p15:sldGuideLst>
    </p:ext>
    <p:ext uri="{2D200454-40CA-4A62-9FC3-DE9A4176ACB9}">
      <p15:notesGuideLst xmlns:p15="http://schemas.microsoft.com/office/powerpoint/2012/main">
        <p15:guide id="1" orient="horz" pos="2092">
          <p15:clr>
            <a:srgbClr val="A4A3A4"/>
          </p15:clr>
        </p15:guide>
        <p15:guide id="2" pos="33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D"/>
    <a:srgbClr val="FF6600"/>
    <a:srgbClr val="000099"/>
    <a:srgbClr val="006600"/>
    <a:srgbClr val="075E54"/>
    <a:srgbClr val="C8D8E2"/>
    <a:srgbClr val="FFFFFF"/>
    <a:srgbClr val="FFFF99"/>
    <a:srgbClr val="CC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5657" autoAdjust="0"/>
  </p:normalViewPr>
  <p:slideViewPr>
    <p:cSldViewPr snapToGrid="0">
      <p:cViewPr varScale="1">
        <p:scale>
          <a:sx n="76" d="100"/>
          <a:sy n="76" d="100"/>
        </p:scale>
        <p:origin x="77" y="293"/>
      </p:cViewPr>
      <p:guideLst>
        <p:guide orient="horz" pos="2280"/>
        <p:guide pos="3632"/>
      </p:guideLst>
    </p:cSldViewPr>
  </p:slideViewPr>
  <p:outlineViewPr>
    <p:cViewPr varScale="1">
      <p:scale>
        <a:sx n="170" d="200"/>
        <a:sy n="170" d="200"/>
      </p:scale>
      <p:origin x="0" y="0"/>
    </p:cViewPr>
    <p:sldLst>
      <p:sld r:id="rId1" collapse="1"/>
    </p:sldLst>
  </p:outlineViewPr>
  <p:notesTextViewPr>
    <p:cViewPr>
      <p:scale>
        <a:sx n="3" d="2"/>
        <a:sy n="3" d="2"/>
      </p:scale>
      <p:origin x="0" y="0"/>
    </p:cViewPr>
  </p:notesTextViewPr>
  <p:sorterViewPr>
    <p:cViewPr>
      <p:scale>
        <a:sx n="70" d="100"/>
        <a:sy n="70" d="100"/>
      </p:scale>
      <p:origin x="0" y="-11150"/>
    </p:cViewPr>
  </p:sorterViewPr>
  <p:notesViewPr>
    <p:cSldViewPr snapToGrid="0">
      <p:cViewPr varScale="1">
        <p:scale>
          <a:sx n="123" d="100"/>
          <a:sy n="123" d="100"/>
        </p:scale>
        <p:origin x="-1662" y="-102"/>
      </p:cViewPr>
      <p:guideLst>
        <p:guide orient="horz" pos="2092"/>
        <p:guide pos="33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1" name="Rectangle 3"/>
          <p:cNvSpPr>
            <a:spLocks noGrp="1" noChangeArrowheads="1"/>
          </p:cNvSpPr>
          <p:nvPr>
            <p:ph type="dt" sz="quarter" idx="1"/>
          </p:nvPr>
        </p:nvSpPr>
        <p:spPr bwMode="auto">
          <a:xfrm>
            <a:off x="5795743" y="0"/>
            <a:ext cx="4437235" cy="354958"/>
          </a:xfrm>
          <a:prstGeom prst="rect">
            <a:avLst/>
          </a:prstGeom>
          <a:noFill/>
          <a:ln w="9525">
            <a:noFill/>
            <a:miter lim="800000"/>
            <a:headEnd/>
            <a:tailEnd/>
          </a:ln>
          <a:effectLst/>
        </p:spPr>
        <p:txBody>
          <a:bodyPr vert="horz" wrap="square" lIns="96488" tIns="48243" rIns="96488" bIns="48243" numCol="1" anchor="t" anchorCtr="0" compatLnSpc="1">
            <a:prstTxWarp prst="textNoShape">
              <a:avLst/>
            </a:prstTxWarp>
          </a:bodyPr>
          <a:lstStyle>
            <a:lvl1pPr algn="r" defTabSz="473967" eaLnBrk="0" hangingPunct="0">
              <a:buClr>
                <a:srgbClr val="000000"/>
              </a:buClr>
              <a:buSzPct val="100000"/>
              <a:buFont typeface="Times New Roman" pitchFamily="18" charset="0"/>
              <a:buNone/>
              <a:defRPr sz="1200">
                <a:solidFill>
                  <a:srgbClr val="000000"/>
                </a:solidFill>
                <a:latin typeface="Arial" charset="0"/>
              </a:defRPr>
            </a:lvl1pPr>
          </a:lstStyle>
          <a:p>
            <a:pPr>
              <a:defRPr/>
            </a:pPr>
            <a:endParaRPr lang="de-DE"/>
          </a:p>
        </p:txBody>
      </p:sp>
      <p:sp>
        <p:nvSpPr>
          <p:cNvPr id="206852" name="Rectangle 4"/>
          <p:cNvSpPr>
            <a:spLocks noGrp="1" noChangeArrowheads="1"/>
          </p:cNvSpPr>
          <p:nvPr>
            <p:ph type="ftr" sz="quarter" idx="2"/>
          </p:nvPr>
        </p:nvSpPr>
        <p:spPr bwMode="auto">
          <a:xfrm>
            <a:off x="2" y="6745860"/>
            <a:ext cx="4435599" cy="354958"/>
          </a:xfrm>
          <a:prstGeom prst="rect">
            <a:avLst/>
          </a:prstGeom>
          <a:noFill/>
          <a:ln w="9525">
            <a:noFill/>
            <a:miter lim="800000"/>
            <a:headEnd/>
            <a:tailEnd/>
          </a:ln>
          <a:effectLst/>
        </p:spPr>
        <p:txBody>
          <a:bodyPr vert="horz" wrap="square" lIns="96488" tIns="48243" rIns="96488" bIns="48243" numCol="1" anchor="b" anchorCtr="0" compatLnSpc="1">
            <a:prstTxWarp prst="textNoShape">
              <a:avLst/>
            </a:prstTxWarp>
          </a:bodyPr>
          <a:lstStyle>
            <a:lvl1pPr algn="l" defTabSz="473967" eaLnBrk="0" hangingPunct="0">
              <a:buClr>
                <a:srgbClr val="000000"/>
              </a:buClr>
              <a:buSzPct val="100000"/>
              <a:buFont typeface="Times New Roman" pitchFamily="18" charset="0"/>
              <a:buNone/>
              <a:defRPr sz="1200">
                <a:solidFill>
                  <a:srgbClr val="000000"/>
                </a:solidFill>
                <a:latin typeface="Arial" charset="0"/>
              </a:defRPr>
            </a:lvl1pPr>
          </a:lstStyle>
          <a:p>
            <a:pPr>
              <a:defRPr/>
            </a:pPr>
            <a:endParaRPr lang="de-DE"/>
          </a:p>
        </p:txBody>
      </p:sp>
      <p:sp>
        <p:nvSpPr>
          <p:cNvPr id="206853" name="Rectangle 5"/>
          <p:cNvSpPr>
            <a:spLocks noGrp="1" noChangeArrowheads="1"/>
          </p:cNvSpPr>
          <p:nvPr>
            <p:ph type="sldNum" sz="quarter" idx="3"/>
          </p:nvPr>
        </p:nvSpPr>
        <p:spPr bwMode="auto">
          <a:xfrm>
            <a:off x="5795743" y="6745860"/>
            <a:ext cx="4437235" cy="354958"/>
          </a:xfrm>
          <a:prstGeom prst="rect">
            <a:avLst/>
          </a:prstGeom>
          <a:noFill/>
          <a:ln w="9525">
            <a:noFill/>
            <a:miter lim="800000"/>
            <a:headEnd/>
            <a:tailEnd/>
          </a:ln>
          <a:effectLst/>
        </p:spPr>
        <p:txBody>
          <a:bodyPr vert="horz" wrap="square" lIns="96488" tIns="48243" rIns="96488" bIns="48243" numCol="1" anchor="b" anchorCtr="0" compatLnSpc="1">
            <a:prstTxWarp prst="textNoShape">
              <a:avLst/>
            </a:prstTxWarp>
          </a:bodyPr>
          <a:lstStyle>
            <a:lvl1pPr algn="r" defTabSz="473967" eaLnBrk="0" hangingPunct="0">
              <a:buClr>
                <a:srgbClr val="000000"/>
              </a:buClr>
              <a:buSzPct val="100000"/>
              <a:buFont typeface="Times New Roman" pitchFamily="18" charset="0"/>
              <a:buNone/>
              <a:defRPr sz="1200">
                <a:solidFill>
                  <a:srgbClr val="000000"/>
                </a:solidFill>
                <a:latin typeface="Arial" charset="0"/>
              </a:defRPr>
            </a:lvl1pPr>
          </a:lstStyle>
          <a:p>
            <a:pPr>
              <a:defRPr/>
            </a:pPr>
            <a:fld id="{37E9A995-D007-452A-8888-95572485C1A0}" type="slidenum">
              <a:rPr lang="de-DE"/>
              <a:pPr>
                <a:defRPr/>
              </a:pPr>
              <a:t>‹Nr.›</a:t>
            </a:fld>
            <a:endParaRPr lang="de-DE"/>
          </a:p>
        </p:txBody>
      </p:sp>
      <p:sp>
        <p:nvSpPr>
          <p:cNvPr id="6" name="Kopfzeilenplatzhalter 5"/>
          <p:cNvSpPr>
            <a:spLocks noGrp="1"/>
          </p:cNvSpPr>
          <p:nvPr>
            <p:ph type="hdr" sz="quarter"/>
          </p:nvPr>
        </p:nvSpPr>
        <p:spPr>
          <a:xfrm>
            <a:off x="2" y="0"/>
            <a:ext cx="4435599" cy="354958"/>
          </a:xfrm>
          <a:prstGeom prst="rect">
            <a:avLst/>
          </a:prstGeom>
        </p:spPr>
        <p:txBody>
          <a:bodyPr vert="horz" lIns="95793" tIns="47897" rIns="95793" bIns="47897" rtlCol="0"/>
          <a:lstStyle>
            <a:lvl1pPr algn="l">
              <a:buClr>
                <a:srgbClr val="000000"/>
              </a:buClr>
              <a:buSzPct val="100000"/>
              <a:buFont typeface="Times New Roman" pitchFamily="18" charset="0"/>
              <a:buNone/>
              <a:defRPr sz="1200">
                <a:latin typeface="Arial" charset="0"/>
              </a:defRPr>
            </a:lvl1pPr>
          </a:lstStyle>
          <a:p>
            <a:pPr>
              <a:defRPr/>
            </a:pPr>
            <a:endParaRPr lang="de-DE"/>
          </a:p>
        </p:txBody>
      </p:sp>
    </p:spTree>
    <p:extLst>
      <p:ext uri="{BB962C8B-B14F-4D97-AF65-F5344CB8AC3E}">
        <p14:creationId xmlns:p14="http://schemas.microsoft.com/office/powerpoint/2010/main" val="3014641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AutoShape 1"/>
          <p:cNvSpPr>
            <a:spLocks noChangeArrowheads="1"/>
          </p:cNvSpPr>
          <p:nvPr/>
        </p:nvSpPr>
        <p:spPr bwMode="auto">
          <a:xfrm>
            <a:off x="1" y="2"/>
            <a:ext cx="10234613" cy="7102475"/>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16739" name="AutoShape 2"/>
          <p:cNvSpPr>
            <a:spLocks noChangeArrowheads="1"/>
          </p:cNvSpPr>
          <p:nvPr/>
        </p:nvSpPr>
        <p:spPr bwMode="auto">
          <a:xfrm>
            <a:off x="1" y="2"/>
            <a:ext cx="10234613" cy="710247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2051" name="Rectangle 3"/>
          <p:cNvSpPr>
            <a:spLocks noGrp="1" noChangeArrowheads="1"/>
          </p:cNvSpPr>
          <p:nvPr>
            <p:ph type="hdr"/>
          </p:nvPr>
        </p:nvSpPr>
        <p:spPr bwMode="auto">
          <a:xfrm>
            <a:off x="1" y="0"/>
            <a:ext cx="4430689" cy="353300"/>
          </a:xfrm>
          <a:prstGeom prst="rect">
            <a:avLst/>
          </a:prstGeom>
          <a:noFill/>
          <a:ln w="9525">
            <a:noFill/>
            <a:round/>
            <a:headEnd/>
            <a:tailEnd/>
          </a:ln>
          <a:effectLst/>
        </p:spPr>
        <p:txBody>
          <a:bodyPr vert="horz" wrap="square" lIns="94969" tIns="49383" rIns="94969" bIns="49383" numCol="1" anchor="t" anchorCtr="0" compatLnSpc="1">
            <a:prstTxWarp prst="textNoShape">
              <a:avLst/>
            </a:prstTxWarp>
          </a:bodyPr>
          <a:lstStyle>
            <a:lvl1pPr algn="l" defTabSz="473967" eaLnBrk="0" hangingPunct="0">
              <a:buClr>
                <a:srgbClr val="000000"/>
              </a:buClr>
              <a:buSzPct val="100000"/>
              <a:buFont typeface="Times New Roman" pitchFamily="18" charset="0"/>
              <a:buNone/>
              <a:tabLst>
                <a:tab pos="0" algn="l"/>
                <a:tab pos="472304" algn="l"/>
                <a:tab pos="946270" algn="l"/>
                <a:tab pos="1420236" algn="l"/>
                <a:tab pos="1895866" algn="l"/>
                <a:tab pos="2368171" algn="l"/>
                <a:tab pos="2842139" algn="l"/>
                <a:tab pos="3317767" algn="l"/>
                <a:tab pos="3790071" algn="l"/>
                <a:tab pos="4264037" algn="l"/>
                <a:tab pos="4739666" algn="l"/>
                <a:tab pos="5211971" algn="l"/>
                <a:tab pos="5687600" algn="l"/>
                <a:tab pos="6161568" algn="l"/>
                <a:tab pos="6633871" algn="l"/>
                <a:tab pos="7109501" algn="l"/>
                <a:tab pos="7583467" algn="l"/>
                <a:tab pos="8057435" algn="l"/>
                <a:tab pos="8531402" algn="l"/>
                <a:tab pos="9005369" algn="l"/>
                <a:tab pos="9480998" algn="l"/>
              </a:tabLst>
              <a:defRPr sz="1200">
                <a:solidFill>
                  <a:srgbClr val="000000"/>
                </a:solidFill>
                <a:latin typeface="Arial" charset="0"/>
              </a:defRPr>
            </a:lvl1pPr>
          </a:lstStyle>
          <a:p>
            <a:pPr>
              <a:defRPr/>
            </a:pPr>
            <a:endParaRPr lang="de-DE"/>
          </a:p>
        </p:txBody>
      </p:sp>
      <p:sp>
        <p:nvSpPr>
          <p:cNvPr id="2052" name="Rectangle 4"/>
          <p:cNvSpPr>
            <a:spLocks noGrp="1" noChangeArrowheads="1"/>
          </p:cNvSpPr>
          <p:nvPr>
            <p:ph type="dt"/>
          </p:nvPr>
        </p:nvSpPr>
        <p:spPr bwMode="auto">
          <a:xfrm>
            <a:off x="5795741" y="0"/>
            <a:ext cx="4432326" cy="353300"/>
          </a:xfrm>
          <a:prstGeom prst="rect">
            <a:avLst/>
          </a:prstGeom>
          <a:noFill/>
          <a:ln w="9525">
            <a:noFill/>
            <a:round/>
            <a:headEnd/>
            <a:tailEnd/>
          </a:ln>
          <a:effectLst/>
        </p:spPr>
        <p:txBody>
          <a:bodyPr vert="horz" wrap="square" lIns="94969" tIns="49383" rIns="94969" bIns="49383" numCol="1" anchor="t" anchorCtr="0" compatLnSpc="1">
            <a:prstTxWarp prst="textNoShape">
              <a:avLst/>
            </a:prstTxWarp>
          </a:bodyPr>
          <a:lstStyle>
            <a:lvl1pPr algn="r" defTabSz="473967" eaLnBrk="0" hangingPunct="0">
              <a:buClr>
                <a:srgbClr val="000000"/>
              </a:buClr>
              <a:buSzPct val="100000"/>
              <a:buFont typeface="Times New Roman" pitchFamily="18" charset="0"/>
              <a:buNone/>
              <a:tabLst>
                <a:tab pos="0" algn="l"/>
                <a:tab pos="472304" algn="l"/>
                <a:tab pos="946270" algn="l"/>
                <a:tab pos="1420236" algn="l"/>
                <a:tab pos="1895866" algn="l"/>
                <a:tab pos="2368171" algn="l"/>
                <a:tab pos="2842139" algn="l"/>
                <a:tab pos="3317767" algn="l"/>
                <a:tab pos="3790071" algn="l"/>
                <a:tab pos="4264037" algn="l"/>
                <a:tab pos="4739666" algn="l"/>
                <a:tab pos="5211971" algn="l"/>
                <a:tab pos="5687600" algn="l"/>
                <a:tab pos="6161568" algn="l"/>
                <a:tab pos="6633871" algn="l"/>
                <a:tab pos="7109501" algn="l"/>
                <a:tab pos="7583467" algn="l"/>
                <a:tab pos="8057435" algn="l"/>
                <a:tab pos="8531402" algn="l"/>
                <a:tab pos="9005369" algn="l"/>
                <a:tab pos="9480998" algn="l"/>
              </a:tabLst>
              <a:defRPr sz="1200">
                <a:solidFill>
                  <a:srgbClr val="000000"/>
                </a:solidFill>
                <a:latin typeface="Arial" charset="0"/>
              </a:defRPr>
            </a:lvl1pPr>
          </a:lstStyle>
          <a:p>
            <a:pPr>
              <a:defRPr/>
            </a:pPr>
            <a:endParaRPr lang="de-DE"/>
          </a:p>
        </p:txBody>
      </p:sp>
      <p:sp>
        <p:nvSpPr>
          <p:cNvPr id="116742" name="Rectangle 5"/>
          <p:cNvSpPr>
            <a:spLocks noGrp="1" noRot="1" noChangeAspect="1" noChangeArrowheads="1"/>
          </p:cNvSpPr>
          <p:nvPr>
            <p:ph type="sldImg"/>
          </p:nvPr>
        </p:nvSpPr>
        <p:spPr bwMode="auto">
          <a:xfrm>
            <a:off x="2986088" y="531813"/>
            <a:ext cx="4259262" cy="2662237"/>
          </a:xfrm>
          <a:prstGeom prst="rect">
            <a:avLst/>
          </a:prstGeom>
          <a:solidFill>
            <a:srgbClr val="FFFFFF"/>
          </a:solidFill>
          <a:ln w="9360">
            <a:solidFill>
              <a:srgbClr val="000000"/>
            </a:solidFill>
            <a:miter lim="800000"/>
            <a:headEnd/>
            <a:tailEnd/>
          </a:ln>
        </p:spPr>
      </p:sp>
      <p:sp>
        <p:nvSpPr>
          <p:cNvPr id="2054" name="Rectangle 6"/>
          <p:cNvSpPr>
            <a:spLocks noGrp="1" noChangeArrowheads="1"/>
          </p:cNvSpPr>
          <p:nvPr>
            <p:ph type="body"/>
          </p:nvPr>
        </p:nvSpPr>
        <p:spPr bwMode="auto">
          <a:xfrm>
            <a:off x="1024609" y="3373759"/>
            <a:ext cx="8180488" cy="3192963"/>
          </a:xfrm>
          <a:prstGeom prst="rect">
            <a:avLst/>
          </a:prstGeom>
          <a:noFill/>
          <a:ln w="9525">
            <a:noFill/>
            <a:round/>
            <a:headEnd/>
            <a:tailEnd/>
          </a:ln>
          <a:effectLst/>
        </p:spPr>
        <p:txBody>
          <a:bodyPr vert="horz" wrap="square" lIns="94969" tIns="49383" rIns="94969" bIns="49383" numCol="1" anchor="t" anchorCtr="0" compatLnSpc="1">
            <a:prstTxWarp prst="textNoShape">
              <a:avLst/>
            </a:prstTxWarp>
          </a:bodyPr>
          <a:lstStyle/>
          <a:p>
            <a:pPr lvl="0"/>
            <a:endParaRPr lang="de-DE" noProof="0" smtClean="0"/>
          </a:p>
        </p:txBody>
      </p:sp>
      <p:sp>
        <p:nvSpPr>
          <p:cNvPr id="2055" name="Rectangle 7"/>
          <p:cNvSpPr>
            <a:spLocks noGrp="1" noChangeArrowheads="1"/>
          </p:cNvSpPr>
          <p:nvPr>
            <p:ph type="ftr"/>
          </p:nvPr>
        </p:nvSpPr>
        <p:spPr bwMode="auto">
          <a:xfrm>
            <a:off x="1" y="6745860"/>
            <a:ext cx="4430689" cy="353299"/>
          </a:xfrm>
          <a:prstGeom prst="rect">
            <a:avLst/>
          </a:prstGeom>
          <a:noFill/>
          <a:ln w="9525">
            <a:noFill/>
            <a:round/>
            <a:headEnd/>
            <a:tailEnd/>
          </a:ln>
          <a:effectLst/>
        </p:spPr>
        <p:txBody>
          <a:bodyPr vert="horz" wrap="square" lIns="94969" tIns="49383" rIns="94969" bIns="49383" numCol="1" anchor="b" anchorCtr="0" compatLnSpc="1">
            <a:prstTxWarp prst="textNoShape">
              <a:avLst/>
            </a:prstTxWarp>
          </a:bodyPr>
          <a:lstStyle>
            <a:lvl1pPr algn="l" defTabSz="473967" eaLnBrk="0" hangingPunct="0">
              <a:buClr>
                <a:srgbClr val="000000"/>
              </a:buClr>
              <a:buSzPct val="100000"/>
              <a:buFont typeface="Times New Roman" pitchFamily="18" charset="0"/>
              <a:buNone/>
              <a:tabLst>
                <a:tab pos="0" algn="l"/>
                <a:tab pos="472304" algn="l"/>
                <a:tab pos="946270" algn="l"/>
                <a:tab pos="1420236" algn="l"/>
                <a:tab pos="1895866" algn="l"/>
                <a:tab pos="2368171" algn="l"/>
                <a:tab pos="2842139" algn="l"/>
                <a:tab pos="3317767" algn="l"/>
                <a:tab pos="3790071" algn="l"/>
                <a:tab pos="4264037" algn="l"/>
                <a:tab pos="4739666" algn="l"/>
                <a:tab pos="5211971" algn="l"/>
                <a:tab pos="5687600" algn="l"/>
                <a:tab pos="6161568" algn="l"/>
                <a:tab pos="6633871" algn="l"/>
                <a:tab pos="7109501" algn="l"/>
                <a:tab pos="7583467" algn="l"/>
                <a:tab pos="8057435" algn="l"/>
                <a:tab pos="8531402" algn="l"/>
                <a:tab pos="9005369" algn="l"/>
                <a:tab pos="9480998" algn="l"/>
              </a:tabLst>
              <a:defRPr sz="1200">
                <a:solidFill>
                  <a:srgbClr val="000000"/>
                </a:solidFill>
                <a:latin typeface="Arial" charset="0"/>
              </a:defRPr>
            </a:lvl1pPr>
          </a:lstStyle>
          <a:p>
            <a:pPr>
              <a:defRPr/>
            </a:pPr>
            <a:endParaRPr lang="de-DE"/>
          </a:p>
        </p:txBody>
      </p:sp>
      <p:sp>
        <p:nvSpPr>
          <p:cNvPr id="2056" name="Rectangle 8"/>
          <p:cNvSpPr>
            <a:spLocks noGrp="1" noChangeArrowheads="1"/>
          </p:cNvSpPr>
          <p:nvPr>
            <p:ph type="sldNum"/>
          </p:nvPr>
        </p:nvSpPr>
        <p:spPr bwMode="auto">
          <a:xfrm>
            <a:off x="5795741" y="6745860"/>
            <a:ext cx="4432326" cy="353299"/>
          </a:xfrm>
          <a:prstGeom prst="rect">
            <a:avLst/>
          </a:prstGeom>
          <a:noFill/>
          <a:ln w="9525">
            <a:noFill/>
            <a:round/>
            <a:headEnd/>
            <a:tailEnd/>
          </a:ln>
          <a:effectLst/>
        </p:spPr>
        <p:txBody>
          <a:bodyPr vert="horz" wrap="square" lIns="94969" tIns="49383" rIns="94969" bIns="49383" numCol="1" anchor="b" anchorCtr="0" compatLnSpc="1">
            <a:prstTxWarp prst="textNoShape">
              <a:avLst/>
            </a:prstTxWarp>
          </a:bodyPr>
          <a:lstStyle>
            <a:lvl1pPr algn="r" defTabSz="473967" eaLnBrk="0" hangingPunct="0">
              <a:buClr>
                <a:srgbClr val="000000"/>
              </a:buClr>
              <a:buSzPct val="100000"/>
              <a:buFont typeface="Times New Roman" pitchFamily="18" charset="0"/>
              <a:buNone/>
              <a:tabLst>
                <a:tab pos="0" algn="l"/>
                <a:tab pos="472304" algn="l"/>
                <a:tab pos="946270" algn="l"/>
                <a:tab pos="1420236" algn="l"/>
                <a:tab pos="1895866" algn="l"/>
                <a:tab pos="2368171" algn="l"/>
                <a:tab pos="2842139" algn="l"/>
                <a:tab pos="3317767" algn="l"/>
                <a:tab pos="3790071" algn="l"/>
                <a:tab pos="4264037" algn="l"/>
                <a:tab pos="4739666" algn="l"/>
                <a:tab pos="5211971" algn="l"/>
                <a:tab pos="5687600" algn="l"/>
                <a:tab pos="6161568" algn="l"/>
                <a:tab pos="6633871" algn="l"/>
                <a:tab pos="7109501" algn="l"/>
                <a:tab pos="7583467" algn="l"/>
                <a:tab pos="8057435" algn="l"/>
                <a:tab pos="8531402" algn="l"/>
                <a:tab pos="9005369" algn="l"/>
                <a:tab pos="9480998" algn="l"/>
              </a:tabLst>
              <a:defRPr sz="1200">
                <a:solidFill>
                  <a:srgbClr val="000000"/>
                </a:solidFill>
                <a:latin typeface="Arial" charset="0"/>
              </a:defRPr>
            </a:lvl1pPr>
          </a:lstStyle>
          <a:p>
            <a:pPr>
              <a:defRPr/>
            </a:pPr>
            <a:fld id="{806401A6-CE48-4E35-BE81-7A6C637B8CBA}" type="slidenum">
              <a:rPr lang="de-DE"/>
              <a:pPr>
                <a:defRPr/>
              </a:pPr>
              <a:t>‹Nr.›</a:t>
            </a:fld>
            <a:endParaRPr lang="de-DE"/>
          </a:p>
        </p:txBody>
      </p:sp>
    </p:spTree>
    <p:extLst>
      <p:ext uri="{BB962C8B-B14F-4D97-AF65-F5344CB8AC3E}">
        <p14:creationId xmlns:p14="http://schemas.microsoft.com/office/powerpoint/2010/main" val="274897599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Arial Unicode MS" pitchFamily="34" charset="-128"/>
      <a:defRPr sz="1200" kern="1200">
        <a:solidFill>
          <a:srgbClr val="000000"/>
        </a:solidFill>
        <a:latin typeface="Arial Unicode MS" pitchFamily="34" charset="-128"/>
        <a:ea typeface="+mn-ea"/>
        <a:cs typeface="+mn-cs"/>
      </a:defRPr>
    </a:lvl1pPr>
    <a:lvl2pPr marL="742950" indent="-285750" algn="l" defTabSz="449263" rtl="0" eaLnBrk="0" fontAlgn="base" hangingPunct="0">
      <a:spcBef>
        <a:spcPct val="30000"/>
      </a:spcBef>
      <a:spcAft>
        <a:spcPct val="0"/>
      </a:spcAft>
      <a:buClr>
        <a:srgbClr val="000000"/>
      </a:buClr>
      <a:buSzPct val="100000"/>
      <a:buFont typeface="Arial Unicode MS" pitchFamily="34" charset="-128"/>
      <a:defRPr sz="1200" kern="1200">
        <a:solidFill>
          <a:srgbClr val="000000"/>
        </a:solidFill>
        <a:latin typeface="Arial Unicode MS" pitchFamily="34" charset="-128"/>
        <a:ea typeface="+mn-ea"/>
        <a:cs typeface="+mn-cs"/>
      </a:defRPr>
    </a:lvl2pPr>
    <a:lvl3pPr marL="1143000" indent="-228600" algn="l" defTabSz="449263" rtl="0" eaLnBrk="0" fontAlgn="base" hangingPunct="0">
      <a:spcBef>
        <a:spcPct val="30000"/>
      </a:spcBef>
      <a:spcAft>
        <a:spcPct val="0"/>
      </a:spcAft>
      <a:buClr>
        <a:srgbClr val="000000"/>
      </a:buClr>
      <a:buSzPct val="100000"/>
      <a:buFont typeface="Arial Unicode MS" pitchFamily="34" charset="-128"/>
      <a:defRPr sz="1200" kern="1200">
        <a:solidFill>
          <a:srgbClr val="000000"/>
        </a:solidFill>
        <a:latin typeface="Arial Unicode MS" pitchFamily="34" charset="-128"/>
        <a:ea typeface="+mn-ea"/>
        <a:cs typeface="+mn-cs"/>
      </a:defRPr>
    </a:lvl3pPr>
    <a:lvl4pPr marL="1600200" indent="-228600" algn="l" defTabSz="449263" rtl="0" eaLnBrk="0" fontAlgn="base" hangingPunct="0">
      <a:spcBef>
        <a:spcPct val="30000"/>
      </a:spcBef>
      <a:spcAft>
        <a:spcPct val="0"/>
      </a:spcAft>
      <a:buClr>
        <a:srgbClr val="000000"/>
      </a:buClr>
      <a:buSzPct val="100000"/>
      <a:buFont typeface="Arial Unicode MS" pitchFamily="34" charset="-128"/>
      <a:defRPr sz="1200" kern="1200">
        <a:solidFill>
          <a:srgbClr val="000000"/>
        </a:solidFill>
        <a:latin typeface="Arial Unicode MS" pitchFamily="34" charset="-128"/>
        <a:ea typeface="+mn-ea"/>
        <a:cs typeface="+mn-cs"/>
      </a:defRPr>
    </a:lvl4pPr>
    <a:lvl5pPr marL="2057400" indent="-228600" algn="l" defTabSz="449263" rtl="0" eaLnBrk="0" fontAlgn="base" hangingPunct="0">
      <a:spcBef>
        <a:spcPct val="30000"/>
      </a:spcBef>
      <a:spcAft>
        <a:spcPct val="0"/>
      </a:spcAft>
      <a:buClr>
        <a:srgbClr val="000000"/>
      </a:buClr>
      <a:buSzPct val="100000"/>
      <a:buFont typeface="Arial Unicode MS" pitchFamily="34" charset="-128"/>
      <a:defRPr sz="1200" kern="1200">
        <a:solidFill>
          <a:srgbClr val="000000"/>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4C76F54C-8780-48E1-93A7-ACBF239B8E10}" type="slidenum">
              <a:rPr lang="de-DE" smtClean="0">
                <a:solidFill>
                  <a:srgbClr val="000000"/>
                </a:solidFill>
              </a:rPr>
              <a:pPr/>
              <a:t>1</a:t>
            </a:fld>
            <a:endParaRPr lang="de-DE" smtClean="0">
              <a:solidFill>
                <a:srgbClr val="000000"/>
              </a:solidFill>
            </a:endParaRPr>
          </a:p>
        </p:txBody>
      </p:sp>
      <p:sp>
        <p:nvSpPr>
          <p:cNvPr id="117763"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17764" name="Rectangle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endParaRPr lang="de-DE" dirty="0" smtClean="0"/>
          </a:p>
        </p:txBody>
      </p:sp>
    </p:spTree>
    <p:extLst>
      <p:ext uri="{BB962C8B-B14F-4D97-AF65-F5344CB8AC3E}">
        <p14:creationId xmlns:p14="http://schemas.microsoft.com/office/powerpoint/2010/main" val="351700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AC1BB2E6-9C91-4BB5-AE0F-2200A8110460}" type="slidenum">
              <a:rPr lang="de-DE" smtClean="0">
                <a:solidFill>
                  <a:srgbClr val="000000"/>
                </a:solidFill>
              </a:rPr>
              <a:pPr/>
              <a:t>33</a:t>
            </a:fld>
            <a:endParaRPr lang="de-DE" smtClean="0">
              <a:solidFill>
                <a:srgbClr val="000000"/>
              </a:solidFill>
            </a:endParaRPr>
          </a:p>
        </p:txBody>
      </p:sp>
      <p:sp>
        <p:nvSpPr>
          <p:cNvPr id="166915"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66916"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r>
              <a:rPr lang="de-DE" dirty="0" smtClean="0"/>
              <a:t>Facebook hat Anfang 2009 ohne Information der Nutzer seine AGB tiefgreifend geändert um sich alle Rechte an den Nutzerdaten zu verschaffen. Erst nach massiven Protesten und zahlreichen Abmeldungen wurde die Änderung zurück genommen.</a:t>
            </a:r>
          </a:p>
          <a:p>
            <a:pPr eaLnBrk="1" hangingPunct="1"/>
            <a:r>
              <a:rPr lang="de-DE" dirty="0" smtClean="0"/>
              <a:t>Der Vorfall zeigt deutlich. Nur über die Nutzung der persönlichen Daten können die Betreiber Gewinn einfahren</a:t>
            </a:r>
          </a:p>
        </p:txBody>
      </p:sp>
    </p:spTree>
    <p:extLst>
      <p:ext uri="{BB962C8B-B14F-4D97-AF65-F5344CB8AC3E}">
        <p14:creationId xmlns:p14="http://schemas.microsoft.com/office/powerpoint/2010/main" val="249358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34</a:t>
            </a:fld>
            <a:endParaRPr lang="de-DE"/>
          </a:p>
        </p:txBody>
      </p:sp>
    </p:spTree>
    <p:extLst>
      <p:ext uri="{BB962C8B-B14F-4D97-AF65-F5344CB8AC3E}">
        <p14:creationId xmlns:p14="http://schemas.microsoft.com/office/powerpoint/2010/main" val="15920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7047F2C5-6CA3-420E-A1F6-78F1F81A79C3}" type="slidenum">
              <a:rPr lang="de-DE" smtClean="0">
                <a:solidFill>
                  <a:srgbClr val="000000"/>
                </a:solidFill>
              </a:rPr>
              <a:pPr/>
              <a:t>35</a:t>
            </a:fld>
            <a:endParaRPr lang="de-DE" smtClean="0">
              <a:solidFill>
                <a:srgbClr val="000000"/>
              </a:solidFill>
            </a:endParaRPr>
          </a:p>
        </p:txBody>
      </p:sp>
      <p:sp>
        <p:nvSpPr>
          <p:cNvPr id="167939"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94564" name="Text Box 2"/>
          <p:cNvSpPr>
            <a:spLocks noGrp="1" noChangeArrowheads="1"/>
          </p:cNvSpPr>
          <p:nvPr>
            <p:ph type="body"/>
          </p:nvPr>
        </p:nvSpPr>
        <p:spPr>
          <a:xfrm>
            <a:off x="1024609" y="3373760"/>
            <a:ext cx="8182126" cy="3262627"/>
          </a:xfrm>
          <a:ln/>
        </p:spPr>
        <p:txBody>
          <a:bodyPr wrap="none" lIns="96488" tIns="48243" rIns="96488" bIns="48243" anchor="ctr"/>
          <a:lstStyle/>
          <a:p>
            <a:pPr eaLnBrk="1" hangingPunct="1">
              <a:defRPr/>
            </a:pPr>
            <a:r>
              <a:rPr lang="de-DE" dirty="0" smtClean="0">
                <a:latin typeface="Arial" charset="0"/>
                <a:cs typeface="Arial" charset="0"/>
              </a:rPr>
              <a:t>Facebook versucht auf vielfältige Weise, sich Zugriff auf die Daten seiner User zu verschaffen:</a:t>
            </a:r>
          </a:p>
          <a:p>
            <a:pPr marL="239478" indent="-239478" eaLnBrk="1" hangingPunct="1">
              <a:buFont typeface="Arial Unicode MS" pitchFamily="34" charset="-128"/>
              <a:buAutoNum type="arabicPeriod"/>
              <a:defRPr/>
            </a:pPr>
            <a:r>
              <a:rPr lang="de-DE" dirty="0" smtClean="0">
                <a:latin typeface="Arial" charset="0"/>
                <a:cs typeface="Arial" charset="0"/>
              </a:rPr>
              <a:t>Komplette Abtretung aller Rechte an allen eingestellten Inhalten (siehe vorige Folie)</a:t>
            </a:r>
          </a:p>
          <a:p>
            <a:pPr marL="239478" indent="-239478" eaLnBrk="1" hangingPunct="1">
              <a:buFont typeface="Arial Unicode MS" pitchFamily="34" charset="-128"/>
              <a:buAutoNum type="arabicPeriod"/>
              <a:defRPr/>
            </a:pPr>
            <a:r>
              <a:rPr lang="de-DE" dirty="0" smtClean="0">
                <a:latin typeface="Arial" charset="0"/>
                <a:cs typeface="Arial" charset="0"/>
              </a:rPr>
              <a:t>Die Nutzung des </a:t>
            </a:r>
            <a:r>
              <a:rPr lang="de-DE" dirty="0" err="1" smtClean="0">
                <a:latin typeface="Arial" charset="0"/>
                <a:cs typeface="Arial" charset="0"/>
              </a:rPr>
              <a:t>Freundefinders</a:t>
            </a:r>
            <a:r>
              <a:rPr lang="de-DE" dirty="0" smtClean="0">
                <a:latin typeface="Arial" charset="0"/>
                <a:cs typeface="Arial" charset="0"/>
              </a:rPr>
              <a:t>, dem der unbedarfte </a:t>
            </a:r>
            <a:r>
              <a:rPr lang="de-DE" dirty="0" err="1" smtClean="0">
                <a:latin typeface="Arial" charset="0"/>
                <a:cs typeface="Arial" charset="0"/>
              </a:rPr>
              <a:t>Facebookuser</a:t>
            </a:r>
            <a:r>
              <a:rPr lang="de-DE" dirty="0" smtClean="0">
                <a:latin typeface="Arial" charset="0"/>
                <a:cs typeface="Arial" charset="0"/>
              </a:rPr>
              <a:t> die Zugangsdaten zu seinem Emailkonto überlässt, verstößt klar gegen den deutschen Datenschutz, weil man Facebook damit die persönlichen Daten Dritter ohne deren Zustimmung überlässt.</a:t>
            </a:r>
          </a:p>
          <a:p>
            <a:pPr marL="239478" indent="-239478" eaLnBrk="1" hangingPunct="1">
              <a:buFont typeface="Arial Unicode MS" pitchFamily="34" charset="-128"/>
              <a:buAutoNum type="arabicPeriod"/>
              <a:defRPr/>
            </a:pPr>
            <a:r>
              <a:rPr lang="de-DE" dirty="0" smtClean="0">
                <a:latin typeface="Arial" charset="0"/>
                <a:cs typeface="Arial" charset="0"/>
              </a:rPr>
              <a:t>Mittels der „Gefällt mir“-Buttons kann Facebook die Wege seiner User durch das WWW im Detail nachverfolgen, auch wenn diese Buttons nicht angeklickt werden. Es genügt, wenn der Nutzer während seiner Surf-Session bei Facebook eingeloggt ist.</a:t>
            </a:r>
          </a:p>
          <a:p>
            <a:pPr marL="239478" indent="-239478" eaLnBrk="1" hangingPunct="1">
              <a:buFont typeface="Arial Unicode MS" pitchFamily="34" charset="-128"/>
              <a:buAutoNum type="arabicPeriod"/>
              <a:defRPr/>
            </a:pPr>
            <a:r>
              <a:rPr lang="de-DE" dirty="0" smtClean="0">
                <a:latin typeface="Arial" charset="0"/>
                <a:cs typeface="Arial" charset="0"/>
              </a:rPr>
              <a:t>Alle </a:t>
            </a:r>
            <a:r>
              <a:rPr lang="de-DE" dirty="0" err="1" smtClean="0">
                <a:latin typeface="Arial" charset="0"/>
                <a:cs typeface="Arial" charset="0"/>
              </a:rPr>
              <a:t>Apps</a:t>
            </a:r>
            <a:r>
              <a:rPr lang="de-DE" dirty="0" smtClean="0">
                <a:latin typeface="Arial" charset="0"/>
                <a:cs typeface="Arial" charset="0"/>
              </a:rPr>
              <a:t> (Minianwendungen) verlangen bei Aktivierung unübersehbar Zugriff auf bestimmte persönliche Daten.</a:t>
            </a:r>
          </a:p>
          <a:p>
            <a:pPr marL="239478" indent="-239478" eaLnBrk="1" hangingPunct="1">
              <a:buFont typeface="Arial Unicode MS" pitchFamily="34" charset="-128"/>
              <a:buAutoNum type="arabicPeriod"/>
              <a:defRPr/>
            </a:pPr>
            <a:r>
              <a:rPr lang="de-DE" dirty="0" smtClean="0">
                <a:latin typeface="Arial" charset="0"/>
                <a:cs typeface="Arial" charset="0"/>
              </a:rPr>
              <a:t>Die Privatsphäreeinstellungen von Facebook sind ein wahrer Dschungel. Änderungen, z.B. auch die Sichtbarkeit von Fotos betreffende, nimmt Facebook in der Regel stillschweigend vor. Neue Features werden grundsätzlich für alle User aktiviert, ohne diese darüber zu informieren. Über die Funktion „Orte“ melden Mobiltelefone ihren Standort an Facebook. In Kürze werden Personen auf Fotos per Gesichtserkennung identifiziert. Mit Sicherheit wird es dann auch </a:t>
            </a:r>
            <a:r>
              <a:rPr lang="de-DE" dirty="0" err="1" smtClean="0">
                <a:latin typeface="Arial" charset="0"/>
                <a:cs typeface="Arial" charset="0"/>
              </a:rPr>
              <a:t>Apps</a:t>
            </a:r>
            <a:r>
              <a:rPr lang="de-DE" dirty="0" smtClean="0">
                <a:latin typeface="Arial" charset="0"/>
                <a:cs typeface="Arial" charset="0"/>
              </a:rPr>
              <a:t> geben, die das per Mobiltelefon ermöglichen. Die Anzeige des </a:t>
            </a:r>
            <a:r>
              <a:rPr lang="de-DE" dirty="0" err="1" smtClean="0">
                <a:latin typeface="Arial" charset="0"/>
                <a:cs typeface="Arial" charset="0"/>
              </a:rPr>
              <a:t>Facebookprofils</a:t>
            </a:r>
            <a:r>
              <a:rPr lang="de-DE" dirty="0" smtClean="0">
                <a:latin typeface="Arial" charset="0"/>
                <a:cs typeface="Arial" charset="0"/>
              </a:rPr>
              <a:t> in Suchmaschinen ist standardmäßig aktiviert.</a:t>
            </a:r>
          </a:p>
          <a:p>
            <a:pPr eaLnBrk="1" hangingPunct="1">
              <a:defRPr/>
            </a:pPr>
            <a:endParaRPr lang="de-DE" dirty="0" smtClean="0"/>
          </a:p>
        </p:txBody>
      </p:sp>
    </p:spTree>
    <p:extLst>
      <p:ext uri="{BB962C8B-B14F-4D97-AF65-F5344CB8AC3E}">
        <p14:creationId xmlns:p14="http://schemas.microsoft.com/office/powerpoint/2010/main" val="418850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36</a:t>
            </a:fld>
            <a:endParaRPr lang="de-DE"/>
          </a:p>
        </p:txBody>
      </p:sp>
    </p:spTree>
    <p:extLst>
      <p:ext uri="{BB962C8B-B14F-4D97-AF65-F5344CB8AC3E}">
        <p14:creationId xmlns:p14="http://schemas.microsoft.com/office/powerpoint/2010/main" val="3507314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42</a:t>
            </a:fld>
            <a:endParaRPr lang="de-DE"/>
          </a:p>
        </p:txBody>
      </p:sp>
    </p:spTree>
    <p:extLst>
      <p:ext uri="{BB962C8B-B14F-4D97-AF65-F5344CB8AC3E}">
        <p14:creationId xmlns:p14="http://schemas.microsoft.com/office/powerpoint/2010/main" val="3262189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9F970B29-66F5-4983-A644-96D82A62C0CE}" type="slidenum">
              <a:rPr lang="de-DE" smtClean="0">
                <a:solidFill>
                  <a:srgbClr val="000000"/>
                </a:solidFill>
              </a:rPr>
              <a:pPr/>
              <a:t>44</a:t>
            </a:fld>
            <a:endParaRPr lang="de-DE" smtClean="0">
              <a:solidFill>
                <a:srgbClr val="000000"/>
              </a:solidFill>
            </a:endParaRPr>
          </a:p>
        </p:txBody>
      </p:sp>
      <p:sp>
        <p:nvSpPr>
          <p:cNvPr id="176131"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solidFill>
                <a:srgbClr val="FFFFFF"/>
              </a:solidFill>
            </a:endParaRPr>
          </a:p>
        </p:txBody>
      </p:sp>
      <p:sp>
        <p:nvSpPr>
          <p:cNvPr id="176132"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r>
              <a:rPr lang="de-DE" dirty="0" smtClean="0"/>
              <a:t>Die wichtigsten Sicherheitsaspekte zum Umgang mit Emailadressen.</a:t>
            </a:r>
          </a:p>
          <a:p>
            <a:pPr eaLnBrk="1" hangingPunct="1">
              <a:buFont typeface="Arial Unicode MS" pitchFamily="34" charset="-128"/>
              <a:buChar char="•"/>
            </a:pPr>
            <a:r>
              <a:rPr lang="de-DE" dirty="0" smtClean="0"/>
              <a:t>Zur Anmeldung auf Internetseiten legt man sich eine zusätzliche Adresse an, die keinen Rückschluss auf den Besitzer ermöglicht </a:t>
            </a:r>
          </a:p>
          <a:p>
            <a:pPr eaLnBrk="1" hangingPunct="1">
              <a:buFont typeface="Arial Unicode MS" pitchFamily="34" charset="-128"/>
              <a:buChar char="•"/>
            </a:pPr>
            <a:r>
              <a:rPr lang="de-DE" dirty="0" smtClean="0"/>
              <a:t>Für berufliche Zwecke (auch Praktika) keine unseriöse Adresse verwenden</a:t>
            </a:r>
          </a:p>
        </p:txBody>
      </p:sp>
    </p:spTree>
    <p:extLst>
      <p:ext uri="{BB962C8B-B14F-4D97-AF65-F5344CB8AC3E}">
        <p14:creationId xmlns:p14="http://schemas.microsoft.com/office/powerpoint/2010/main" val="87692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3FF14C1E-5BD7-4D57-882D-B14CD8C683DB}" type="slidenum">
              <a:rPr lang="de-DE" smtClean="0">
                <a:solidFill>
                  <a:srgbClr val="000000"/>
                </a:solidFill>
              </a:rPr>
              <a:pPr/>
              <a:t>48</a:t>
            </a:fld>
            <a:endParaRPr lang="de-DE" smtClean="0">
              <a:solidFill>
                <a:srgbClr val="000000"/>
              </a:solidFill>
            </a:endParaRPr>
          </a:p>
        </p:txBody>
      </p:sp>
      <p:sp>
        <p:nvSpPr>
          <p:cNvPr id="218115"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218116"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r>
              <a:rPr lang="de-DE" smtClean="0"/>
              <a:t>Es ist nicht die Frage, OB deine Festplatte den Geist aufgibt, sondern WANN!</a:t>
            </a:r>
          </a:p>
        </p:txBody>
      </p:sp>
    </p:spTree>
    <p:extLst>
      <p:ext uri="{BB962C8B-B14F-4D97-AF65-F5344CB8AC3E}">
        <p14:creationId xmlns:p14="http://schemas.microsoft.com/office/powerpoint/2010/main" val="306957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3FFF656A-193C-4C1E-ACD8-795962DC00CA}" type="slidenum">
              <a:rPr lang="de-DE" smtClean="0">
                <a:solidFill>
                  <a:srgbClr val="000000"/>
                </a:solidFill>
              </a:rPr>
              <a:pPr/>
              <a:t>49</a:t>
            </a:fld>
            <a:endParaRPr lang="de-DE" smtClean="0">
              <a:solidFill>
                <a:srgbClr val="000000"/>
              </a:solidFill>
            </a:endParaRPr>
          </a:p>
        </p:txBody>
      </p:sp>
      <p:sp>
        <p:nvSpPr>
          <p:cNvPr id="120835" name="Text Box 2"/>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31076" name="Rectangle 3"/>
          <p:cNvSpPr>
            <a:spLocks noGrp="1" noChangeArrowheads="1"/>
          </p:cNvSpPr>
          <p:nvPr>
            <p:ph type="body"/>
          </p:nvPr>
        </p:nvSpPr>
        <p:spPr>
          <a:xfrm>
            <a:off x="1024609" y="3373760"/>
            <a:ext cx="8182126" cy="3262627"/>
          </a:xfrm>
          <a:ln/>
        </p:spPr>
        <p:txBody>
          <a:bodyPr wrap="none" lIns="96488" tIns="48243" rIns="96488" bIns="48243" anchor="ctr"/>
          <a:lstStyle/>
          <a:p>
            <a:pPr eaLnBrk="1" hangingPunct="1">
              <a:defRPr/>
            </a:pPr>
            <a:r>
              <a:rPr lang="de-DE" sz="1500" dirty="0">
                <a:effectLst>
                  <a:outerShdw blurRad="38100" dist="38100" dir="2700000" algn="tl">
                    <a:srgbClr val="000000"/>
                  </a:outerShdw>
                </a:effectLst>
                <a:cs typeface="Times New Roman" pitchFamily="18" charset="0"/>
              </a:rPr>
              <a:t/>
            </a:r>
            <a:br>
              <a:rPr lang="de-DE" sz="1500" dirty="0">
                <a:effectLst>
                  <a:outerShdw blurRad="38100" dist="38100" dir="2700000" algn="tl">
                    <a:srgbClr val="000000"/>
                  </a:outerShdw>
                </a:effectLst>
                <a:cs typeface="Times New Roman" pitchFamily="18" charset="0"/>
              </a:rPr>
            </a:br>
            <a:r>
              <a:rPr lang="de-DE" sz="1500" dirty="0" smtClean="0">
                <a:effectLst>
                  <a:outerShdw blurRad="38100" dist="38100" dir="2700000" algn="tl">
                    <a:srgbClr val="000000"/>
                  </a:outerShdw>
                </a:effectLst>
                <a:cs typeface="Times New Roman" pitchFamily="18" charset="0"/>
              </a:rPr>
              <a:t>selbsterklärend</a:t>
            </a:r>
            <a:endParaRPr lang="de-DE" dirty="0" smtClean="0"/>
          </a:p>
        </p:txBody>
      </p:sp>
    </p:spTree>
    <p:extLst>
      <p:ext uri="{BB962C8B-B14F-4D97-AF65-F5344CB8AC3E}">
        <p14:creationId xmlns:p14="http://schemas.microsoft.com/office/powerpoint/2010/main" val="201480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1pPr>
            <a:lvl2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2pPr>
            <a:lvl3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3pPr>
            <a:lvl4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4pPr>
            <a:lvl5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9pPr>
          </a:lstStyle>
          <a:p>
            <a:fld id="{8F4C4C1B-ED47-4C7D-9F3A-6DCBAEB09CF1}" type="slidenum">
              <a:rPr lang="de-DE" smtClean="0">
                <a:solidFill>
                  <a:srgbClr val="000000"/>
                </a:solidFill>
              </a:rPr>
              <a:pPr/>
              <a:t>50</a:t>
            </a:fld>
            <a:endParaRPr lang="de-DE" smtClean="0">
              <a:solidFill>
                <a:srgbClr val="000000"/>
              </a:solidFill>
            </a:endParaRPr>
          </a:p>
        </p:txBody>
      </p:sp>
      <p:sp>
        <p:nvSpPr>
          <p:cNvPr id="124931" name="Text Box 2"/>
          <p:cNvSpPr txBox="1">
            <a:spLocks noChangeArrowheads="1"/>
          </p:cNvSpPr>
          <p:nvPr/>
        </p:nvSpPr>
        <p:spPr bwMode="auto">
          <a:xfrm>
            <a:off x="581025" y="509588"/>
            <a:ext cx="8764588" cy="2549525"/>
          </a:xfrm>
          <a:prstGeom prst="rect">
            <a:avLst/>
          </a:prstGeom>
          <a:solidFill>
            <a:srgbClr val="FFFFFF"/>
          </a:solidFill>
          <a:ln w="9525">
            <a:solidFill>
              <a:srgbClr val="000000"/>
            </a:solidFill>
            <a:miter lim="800000"/>
            <a:headEnd/>
            <a:tailEnd/>
          </a:ln>
        </p:spPr>
        <p:txBody>
          <a:bodyPr wrap="none" lIns="92428" tIns="46214" rIns="92428" bIns="46214" anchor="ctr"/>
          <a:lstStyle/>
          <a:p>
            <a:pPr algn="ctr" eaLnBrk="0" hangingPunct="0">
              <a:buClr>
                <a:srgbClr val="000000"/>
              </a:buClr>
              <a:buSzPct val="100000"/>
              <a:buFont typeface="Times New Roman" pitchFamily="18" charset="0"/>
              <a:buNone/>
            </a:pPr>
            <a:endParaRPr lang="de-DE"/>
          </a:p>
        </p:txBody>
      </p:sp>
      <p:sp>
        <p:nvSpPr>
          <p:cNvPr id="124932" name="Text Box 3"/>
          <p:cNvSpPr>
            <a:spLocks noGrp="1" noChangeArrowheads="1"/>
          </p:cNvSpPr>
          <p:nvPr>
            <p:ph type="body"/>
          </p:nvPr>
        </p:nvSpPr>
        <p:spPr>
          <a:xfrm>
            <a:off x="993775" y="3228975"/>
            <a:ext cx="7935913" cy="312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100" tIns="46550" rIns="93100" bIns="46550" anchor="ctr"/>
          <a:lstStyle/>
          <a:p>
            <a:pPr eaLnBrk="1" hangingPunct="1"/>
            <a:r>
              <a:rPr lang="de-DE" smtClean="0"/>
              <a:t>Letzte Seite für Schülerinfos</a:t>
            </a:r>
          </a:p>
        </p:txBody>
      </p:sp>
    </p:spTree>
    <p:extLst>
      <p:ext uri="{BB962C8B-B14F-4D97-AF65-F5344CB8AC3E}">
        <p14:creationId xmlns:p14="http://schemas.microsoft.com/office/powerpoint/2010/main" val="126527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3D010E37-E885-4B08-8309-88A0A590BBC3}" type="slidenum">
              <a:rPr lang="de-DE" smtClean="0">
                <a:solidFill>
                  <a:srgbClr val="000000"/>
                </a:solidFill>
              </a:rPr>
              <a:pPr/>
              <a:t>2</a:t>
            </a:fld>
            <a:endParaRPr lang="de-DE" smtClean="0">
              <a:solidFill>
                <a:srgbClr val="000000"/>
              </a:solidFill>
            </a:endParaRPr>
          </a:p>
        </p:txBody>
      </p:sp>
      <p:sp>
        <p:nvSpPr>
          <p:cNvPr id="119811"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19812"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r>
              <a:rPr lang="de-DE" dirty="0" smtClean="0"/>
              <a:t>Das Portal der Gutenbergschule zum Jugendmedienschutz. Enthält die meisten Inhalte der Präsentation (außer den Hinweisen auf und Screenshots von jugendgefährdenden Inhalten).</a:t>
            </a:r>
          </a:p>
        </p:txBody>
      </p:sp>
    </p:spTree>
    <p:extLst>
      <p:ext uri="{BB962C8B-B14F-4D97-AF65-F5344CB8AC3E}">
        <p14:creationId xmlns:p14="http://schemas.microsoft.com/office/powerpoint/2010/main" val="67131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3</a:t>
            </a:fld>
            <a:endParaRPr lang="de-DE"/>
          </a:p>
        </p:txBody>
      </p:sp>
    </p:spTree>
    <p:extLst>
      <p:ext uri="{BB962C8B-B14F-4D97-AF65-F5344CB8AC3E}">
        <p14:creationId xmlns:p14="http://schemas.microsoft.com/office/powerpoint/2010/main" val="288826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1pPr>
            <a:lvl2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2pPr>
            <a:lvl3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3pPr>
            <a:lvl4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4pPr>
            <a:lvl5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9pPr>
          </a:lstStyle>
          <a:p>
            <a:fld id="{79AC6999-E06C-4F5A-8326-7D9010D8AD00}" type="slidenum">
              <a:rPr lang="de-DE" smtClean="0">
                <a:solidFill>
                  <a:srgbClr val="000000"/>
                </a:solidFill>
              </a:rPr>
              <a:pPr/>
              <a:t>4</a:t>
            </a:fld>
            <a:endParaRPr lang="de-DE" smtClean="0">
              <a:solidFill>
                <a:srgbClr val="000000"/>
              </a:solidFill>
            </a:endParaRPr>
          </a:p>
        </p:txBody>
      </p:sp>
      <p:sp>
        <p:nvSpPr>
          <p:cNvPr id="70659" name="Text Box 1"/>
          <p:cNvSpPr txBox="1">
            <a:spLocks noChangeArrowheads="1"/>
          </p:cNvSpPr>
          <p:nvPr/>
        </p:nvSpPr>
        <p:spPr bwMode="auto">
          <a:xfrm>
            <a:off x="581025" y="509588"/>
            <a:ext cx="8764588" cy="2549525"/>
          </a:xfrm>
          <a:prstGeom prst="rect">
            <a:avLst/>
          </a:prstGeom>
          <a:solidFill>
            <a:srgbClr val="FFFFFF"/>
          </a:solidFill>
          <a:ln w="9525">
            <a:solidFill>
              <a:srgbClr val="000000"/>
            </a:solidFill>
            <a:miter lim="800000"/>
            <a:headEnd/>
            <a:tailEnd/>
          </a:ln>
        </p:spPr>
        <p:txBody>
          <a:bodyPr wrap="none" lIns="92428" tIns="46214" rIns="92428" bIns="46214" anchor="ctr"/>
          <a:lstStyle/>
          <a:p>
            <a:pPr algn="ctr" eaLnBrk="0" hangingPunct="0">
              <a:buClr>
                <a:srgbClr val="000000"/>
              </a:buClr>
              <a:buSzPct val="100000"/>
              <a:buFont typeface="Times New Roman" pitchFamily="18" charset="0"/>
              <a:buNone/>
            </a:pPr>
            <a:endParaRPr lang="de-DE"/>
          </a:p>
        </p:txBody>
      </p:sp>
      <p:sp>
        <p:nvSpPr>
          <p:cNvPr id="70660" name="Text Box 2"/>
          <p:cNvSpPr>
            <a:spLocks noGrp="1" noChangeArrowheads="1"/>
          </p:cNvSpPr>
          <p:nvPr>
            <p:ph type="body"/>
          </p:nvPr>
        </p:nvSpPr>
        <p:spPr>
          <a:xfrm>
            <a:off x="993775" y="3228975"/>
            <a:ext cx="7935913" cy="312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100" tIns="46550" rIns="93100" bIns="46550" anchor="ctr"/>
          <a:lstStyle/>
          <a:p>
            <a:pPr eaLnBrk="1" hangingPunct="1"/>
            <a:r>
              <a:rPr lang="de-DE" smtClean="0"/>
              <a:t>Umgang mit Neuen Medien: Ein Generationsproblem</a:t>
            </a:r>
          </a:p>
        </p:txBody>
      </p:sp>
    </p:spTree>
    <p:extLst>
      <p:ext uri="{BB962C8B-B14F-4D97-AF65-F5344CB8AC3E}">
        <p14:creationId xmlns:p14="http://schemas.microsoft.com/office/powerpoint/2010/main" val="366605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797" eaLnBrk="0" hangingPunct="0">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1pPr>
            <a:lvl2pPr defTabSz="473797" eaLnBrk="0" hangingPunct="0">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2pPr>
            <a:lvl3pPr defTabSz="473797" eaLnBrk="0" hangingPunct="0">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3pPr>
            <a:lvl4pPr defTabSz="473797" eaLnBrk="0" hangingPunct="0">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4pPr>
            <a:lvl5pPr defTabSz="473797" eaLnBrk="0" hangingPunct="0">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5pPr>
            <a:lvl6pPr marL="2605881" indent="-236898" defTabSz="473797" eaLnBrk="0" fontAlgn="base" hangingPunct="0">
              <a:spcBef>
                <a:spcPct val="0"/>
              </a:spcBef>
              <a:spcAft>
                <a:spcPct val="0"/>
              </a:spcAft>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6pPr>
            <a:lvl7pPr marL="3079677" indent="-236898" defTabSz="473797" eaLnBrk="0" fontAlgn="base" hangingPunct="0">
              <a:spcBef>
                <a:spcPct val="0"/>
              </a:spcBef>
              <a:spcAft>
                <a:spcPct val="0"/>
              </a:spcAft>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7pPr>
            <a:lvl8pPr marL="3553474" indent="-236898" defTabSz="473797" eaLnBrk="0" fontAlgn="base" hangingPunct="0">
              <a:spcBef>
                <a:spcPct val="0"/>
              </a:spcBef>
              <a:spcAft>
                <a:spcPct val="0"/>
              </a:spcAft>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8pPr>
            <a:lvl9pPr marL="4027271" indent="-236898" defTabSz="473797" eaLnBrk="0" fontAlgn="base" hangingPunct="0">
              <a:spcBef>
                <a:spcPct val="0"/>
              </a:spcBef>
              <a:spcAft>
                <a:spcPct val="0"/>
              </a:spcAft>
              <a:tabLst>
                <a:tab pos="0" algn="l"/>
                <a:tab pos="472153" algn="l"/>
                <a:tab pos="945949" algn="l"/>
                <a:tab pos="1419745" algn="l"/>
                <a:tab pos="1895185" algn="l"/>
                <a:tab pos="2367338" algn="l"/>
                <a:tab pos="2841134" algn="l"/>
                <a:tab pos="3316576" algn="l"/>
                <a:tab pos="3788726" algn="l"/>
                <a:tab pos="4262523" algn="l"/>
                <a:tab pos="4737965" algn="l"/>
                <a:tab pos="5210118" algn="l"/>
                <a:tab pos="5685558" algn="l"/>
                <a:tab pos="6161000" algn="l"/>
                <a:tab pos="6633151" algn="l"/>
                <a:tab pos="7108593" algn="l"/>
                <a:tab pos="7582390" algn="l"/>
                <a:tab pos="8056186" algn="l"/>
                <a:tab pos="8529982" algn="l"/>
                <a:tab pos="9003779" algn="l"/>
                <a:tab pos="9479221" algn="l"/>
              </a:tabLst>
              <a:defRPr>
                <a:solidFill>
                  <a:schemeClr val="bg1"/>
                </a:solidFill>
                <a:latin typeface="Arial" charset="0"/>
                <a:ea typeface="Arial Unicode MS" pitchFamily="34" charset="-128"/>
                <a:cs typeface="Arial Unicode MS" pitchFamily="34" charset="-128"/>
              </a:defRPr>
            </a:lvl9pPr>
          </a:lstStyle>
          <a:p>
            <a:fld id="{1B174CBB-DA09-49BF-8341-722714CF66C1}" type="slidenum">
              <a:rPr lang="de-DE" smtClean="0">
                <a:solidFill>
                  <a:srgbClr val="000000"/>
                </a:solidFill>
              </a:rPr>
              <a:pPr/>
              <a:t>5</a:t>
            </a:fld>
            <a:endParaRPr lang="de-DE" smtClean="0">
              <a:solidFill>
                <a:srgbClr val="000000"/>
              </a:solidFill>
            </a:endParaRPr>
          </a:p>
        </p:txBody>
      </p:sp>
      <p:sp>
        <p:nvSpPr>
          <p:cNvPr id="177155" name="Text Box 1"/>
          <p:cNvSpPr txBox="1">
            <a:spLocks noChangeArrowheads="1"/>
          </p:cNvSpPr>
          <p:nvPr/>
        </p:nvSpPr>
        <p:spPr bwMode="auto">
          <a:xfrm>
            <a:off x="598959" y="532441"/>
            <a:ext cx="9035108" cy="2663843"/>
          </a:xfrm>
          <a:prstGeom prst="rect">
            <a:avLst/>
          </a:prstGeom>
          <a:solidFill>
            <a:srgbClr val="FFFFFF"/>
          </a:solidFill>
          <a:ln w="9525">
            <a:solidFill>
              <a:srgbClr val="000000"/>
            </a:solidFill>
            <a:miter lim="800000"/>
            <a:headEnd/>
            <a:tailEnd/>
          </a:ln>
        </p:spPr>
        <p:txBody>
          <a:bodyPr wrap="none" lIns="95785" tIns="47893" rIns="95785" bIns="47893" anchor="ctr"/>
          <a:lstStyle/>
          <a:p>
            <a:pPr algn="ctr" eaLnBrk="0" hangingPunct="0">
              <a:buClr>
                <a:srgbClr val="000000"/>
              </a:buClr>
              <a:buSzPct val="100000"/>
              <a:buFont typeface="Times New Roman" pitchFamily="18" charset="0"/>
              <a:buNone/>
            </a:pPr>
            <a:endParaRPr lang="de-DE"/>
          </a:p>
        </p:txBody>
      </p:sp>
      <p:sp>
        <p:nvSpPr>
          <p:cNvPr id="177156" name="Text Box 2"/>
          <p:cNvSpPr>
            <a:spLocks noGrp="1" noChangeArrowheads="1"/>
          </p:cNvSpPr>
          <p:nvPr>
            <p:ph type="body"/>
          </p:nvPr>
        </p:nvSpPr>
        <p:spPr>
          <a:xfrm>
            <a:off x="1024451" y="3373762"/>
            <a:ext cx="818085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79" tIns="48239" rIns="96479" bIns="48239" anchor="ctr"/>
          <a:lstStyle/>
          <a:p>
            <a:pPr eaLnBrk="1" hangingPunct="1">
              <a:buFont typeface="Arial Unicode MS" pitchFamily="34" charset="-128"/>
              <a:buChar char="•"/>
            </a:pPr>
            <a:r>
              <a:rPr lang="de-DE" dirty="0" smtClean="0"/>
              <a:t>Zitat und Grafik: Die 10 häufigsten Passwörter aus einer gehackten Datenbank mit 32 Mio. Usern (rockyou.com). In dieser Datenbank waren die Passwörter unverschlüsselt abgelegt und konnten durch „</a:t>
            </a:r>
            <a:r>
              <a:rPr lang="de-DE" dirty="0" err="1" smtClean="0"/>
              <a:t>sql</a:t>
            </a:r>
            <a:r>
              <a:rPr lang="de-DE" dirty="0" smtClean="0"/>
              <a:t> </a:t>
            </a:r>
            <a:r>
              <a:rPr lang="de-DE" dirty="0" err="1" smtClean="0"/>
              <a:t>injection</a:t>
            </a:r>
            <a:r>
              <a:rPr lang="de-DE" dirty="0" smtClean="0"/>
              <a:t>“ ausgelesen werden. (Dabei werden Datenbankbefehle in schlecht abgesicherten Programmcode eingefügt)</a:t>
            </a:r>
          </a:p>
          <a:p>
            <a:pPr eaLnBrk="1" hangingPunct="1">
              <a:buFont typeface="Arial Unicode MS" pitchFamily="34" charset="-128"/>
              <a:buChar char="•"/>
            </a:pPr>
            <a:r>
              <a:rPr lang="de-DE" dirty="0" smtClean="0"/>
              <a:t>Ca. 2 % benutzen eines dieser Passwörter</a:t>
            </a:r>
          </a:p>
          <a:p>
            <a:pPr eaLnBrk="1" hangingPunct="1">
              <a:buFont typeface="Arial Unicode MS" pitchFamily="34" charset="-128"/>
              <a:buChar char="•"/>
            </a:pPr>
            <a:r>
              <a:rPr lang="de-DE" dirty="0" smtClean="0"/>
              <a:t>Passwortknacker arbeiten mit kompletten Wörterbüchern</a:t>
            </a:r>
          </a:p>
          <a:p>
            <a:pPr eaLnBrk="1" hangingPunct="1">
              <a:buFont typeface="Arial Unicode MS" pitchFamily="34" charset="-128"/>
              <a:buChar char="•"/>
            </a:pPr>
            <a:r>
              <a:rPr lang="de-DE" dirty="0" err="1" smtClean="0"/>
              <a:t>Name+Geburtsjahr</a:t>
            </a:r>
            <a:r>
              <a:rPr lang="de-DE" dirty="0" smtClean="0"/>
              <a:t> sind nur ca. 50.000 Varianten, leicht zu knacken</a:t>
            </a:r>
          </a:p>
          <a:p>
            <a:pPr eaLnBrk="1" hangingPunct="1">
              <a:buFont typeface="Arial Unicode MS" pitchFamily="34" charset="-128"/>
              <a:buChar char="•"/>
            </a:pPr>
            <a:r>
              <a:rPr lang="de-DE" dirty="0" smtClean="0"/>
              <a:t>Wenn andere mein Passwort kennen und damit Unfug anstellen, kann ich das i.d.R. nicht nachweisen und bin verantwortlich!</a:t>
            </a:r>
          </a:p>
          <a:p>
            <a:pPr eaLnBrk="1" hangingPunct="1">
              <a:buFont typeface="Arial Unicode MS" pitchFamily="34" charset="-128"/>
              <a:buChar char="•"/>
            </a:pPr>
            <a:r>
              <a:rPr lang="de-DE" dirty="0" smtClean="0"/>
              <a:t>Passwort-Safe-Programme helfen, den Überblick über seine Passworte zu behalten, man muss sich dann nur das Masterpasswort merken.</a:t>
            </a:r>
          </a:p>
          <a:p>
            <a:pPr eaLnBrk="1" hangingPunct="1">
              <a:buFont typeface="Arial Unicode MS" pitchFamily="34" charset="-128"/>
              <a:buChar char="•"/>
            </a:pPr>
            <a:r>
              <a:rPr lang="de-DE" dirty="0" smtClean="0"/>
              <a:t>Keine Passwörter auf Klebezetteln am Monitor oder unter der Tastatur</a:t>
            </a:r>
          </a:p>
        </p:txBody>
      </p:sp>
    </p:spTree>
    <p:extLst>
      <p:ext uri="{BB962C8B-B14F-4D97-AF65-F5344CB8AC3E}">
        <p14:creationId xmlns:p14="http://schemas.microsoft.com/office/powerpoint/2010/main" val="280673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63FFE62B-BC49-46E4-B619-62A2A8DA8E02}" type="slidenum">
              <a:rPr lang="de-DE" smtClean="0">
                <a:solidFill>
                  <a:srgbClr val="000000"/>
                </a:solidFill>
              </a:rPr>
              <a:pPr/>
              <a:t>6</a:t>
            </a:fld>
            <a:endParaRPr lang="de-DE" smtClean="0">
              <a:solidFill>
                <a:srgbClr val="000000"/>
              </a:solidFill>
            </a:endParaRPr>
          </a:p>
        </p:txBody>
      </p:sp>
      <p:sp>
        <p:nvSpPr>
          <p:cNvPr id="137219" name="Text Box 1"/>
          <p:cNvSpPr txBox="1">
            <a:spLocks noChangeArrowheads="1"/>
          </p:cNvSpPr>
          <p:nvPr/>
        </p:nvSpPr>
        <p:spPr bwMode="auto">
          <a:xfrm>
            <a:off x="598959" y="532440"/>
            <a:ext cx="9035108" cy="2663843"/>
          </a:xfrm>
          <a:prstGeom prst="rect">
            <a:avLst/>
          </a:prstGeom>
          <a:solidFill>
            <a:srgbClr val="FFFFFF"/>
          </a:solidFill>
          <a:ln w="9360">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37220" name="Text Box 2"/>
          <p:cNvSpPr>
            <a:spLocks noGrp="1" noChangeArrowheads="1"/>
          </p:cNvSpPr>
          <p:nvPr>
            <p:ph type="body"/>
          </p:nvPr>
        </p:nvSpPr>
        <p:spPr>
          <a:xfrm>
            <a:off x="1024450" y="3373761"/>
            <a:ext cx="818085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buFont typeface="Times New Roman" pitchFamily="18" charset="0"/>
              <a:buChar char="•"/>
            </a:pPr>
            <a:r>
              <a:rPr lang="de-DE" dirty="0" smtClean="0"/>
              <a:t>Viele Eltern sind technisch überfordert und ihren Kindern unterlegen. Naivität findet sich allerdings auch bei Kindern, nur mit anderen Vorzeichen.</a:t>
            </a:r>
          </a:p>
          <a:p>
            <a:pPr eaLnBrk="1" hangingPunct="1">
              <a:buFont typeface="Times New Roman" pitchFamily="18" charset="0"/>
              <a:buChar char="•"/>
            </a:pPr>
            <a:r>
              <a:rPr lang="de-DE" dirty="0" smtClean="0"/>
              <a:t> Wie Goethes Zauberlehrling haben sie die Kontrolle über den medialen Spuk verloren</a:t>
            </a:r>
          </a:p>
          <a:p>
            <a:pPr eaLnBrk="1" hangingPunct="1">
              <a:buFont typeface="Times New Roman" pitchFamily="18" charset="0"/>
              <a:buChar char="•"/>
            </a:pPr>
            <a:r>
              <a:rPr lang="de-DE" dirty="0" smtClean="0"/>
              <a:t>Zitat eines Schülers: „Ihre Generation hat das Monster geschaffen, aber jetzt hat es sich befreit und Sie können es nicht mehr einfangen!“</a:t>
            </a:r>
          </a:p>
          <a:p>
            <a:pPr eaLnBrk="1" hangingPunct="1">
              <a:buFont typeface="Times New Roman" pitchFamily="18" charset="0"/>
              <a:buChar char="•"/>
            </a:pPr>
            <a:r>
              <a:rPr lang="de-DE" dirty="0" smtClean="0"/>
              <a:t>Sie können bei Problemen nicht helfen</a:t>
            </a:r>
          </a:p>
          <a:p>
            <a:pPr eaLnBrk="1" hangingPunct="1">
              <a:buFont typeface="Times New Roman" pitchFamily="18" charset="0"/>
              <a:buChar char="•"/>
            </a:pPr>
            <a:r>
              <a:rPr lang="de-DE" dirty="0" smtClean="0"/>
              <a:t>Sind sich der Risiken gar nicht bewusst und sprechen mit den Kindern nicht darüber</a:t>
            </a:r>
          </a:p>
          <a:p>
            <a:pPr eaLnBrk="1" hangingPunct="1">
              <a:buFont typeface="Times New Roman" pitchFamily="18" charset="0"/>
              <a:buChar char="•"/>
            </a:pPr>
            <a:r>
              <a:rPr lang="de-DE" dirty="0" smtClean="0"/>
              <a:t>Immer jüngere Kinder sind unkontrolliert im Internet und in Handynetzen unterwegs: Einstiegsalter sinkt pro Kalenderjahr um ein Lebensjahr!</a:t>
            </a:r>
          </a:p>
          <a:p>
            <a:pPr eaLnBrk="1" hangingPunct="1">
              <a:buFont typeface="Times New Roman" pitchFamily="18" charset="0"/>
              <a:buChar char="•"/>
            </a:pPr>
            <a:r>
              <a:rPr lang="de-DE" dirty="0" smtClean="0"/>
              <a:t>Die Schule ist gefordert, weil sie Computernutzung verlangt, aber die Eltern kommen nicht zu Infoveranstaltungen, weil sie glauben, sie hätten kein Problem mit der Thematik</a:t>
            </a:r>
          </a:p>
        </p:txBody>
      </p:sp>
    </p:spTree>
    <p:extLst>
      <p:ext uri="{BB962C8B-B14F-4D97-AF65-F5344CB8AC3E}">
        <p14:creationId xmlns:p14="http://schemas.microsoft.com/office/powerpoint/2010/main" val="300904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A161B051-F723-4EB2-9AC6-A6FFB0E52DAA}" type="slidenum">
              <a:rPr lang="de-DE" smtClean="0">
                <a:solidFill>
                  <a:srgbClr val="000000"/>
                </a:solidFill>
              </a:rPr>
              <a:pPr/>
              <a:t>7</a:t>
            </a:fld>
            <a:endParaRPr lang="de-DE" smtClean="0">
              <a:solidFill>
                <a:srgbClr val="000000"/>
              </a:solidFill>
            </a:endParaRPr>
          </a:p>
        </p:txBody>
      </p:sp>
      <p:sp>
        <p:nvSpPr>
          <p:cNvPr id="193539"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93540"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r>
              <a:rPr lang="de-DE" dirty="0" smtClean="0"/>
              <a:t>Den wenigsten Schülern, aber auch Erwachsenen, ist die Rechtslage in Bezug auf die Veröffentlichung von Fotos anderer Personen klar. Ab dem 14. Lebensjahr kann man sich damit strafbar machen!</a:t>
            </a:r>
          </a:p>
          <a:p>
            <a:pPr eaLnBrk="1" hangingPunct="1"/>
            <a:r>
              <a:rPr lang="de-DE" dirty="0" smtClean="0"/>
              <a:t>Beispiel: Viele Sportvereine veröffentlichen ungefragt Fotos und Namen von Jugendlichen.</a:t>
            </a:r>
          </a:p>
          <a:p>
            <a:pPr eaLnBrk="1" hangingPunct="1"/>
            <a:r>
              <a:rPr lang="de-DE" dirty="0" smtClean="0"/>
              <a:t>Wer auf Websites offizielle Produktfotos, Cartoons, etc. verwendet, riskiert teure Abmahnungen, insbesondere Privatverkäufe bei </a:t>
            </a:r>
            <a:r>
              <a:rPr lang="de-DE" dirty="0" err="1" smtClean="0"/>
              <a:t>Ebay</a:t>
            </a:r>
            <a:r>
              <a:rPr lang="de-DE" dirty="0" smtClean="0"/>
              <a:t> sind hier im Fokus der Hersteller</a:t>
            </a:r>
          </a:p>
        </p:txBody>
      </p:sp>
    </p:spTree>
    <p:extLst>
      <p:ext uri="{BB962C8B-B14F-4D97-AF65-F5344CB8AC3E}">
        <p14:creationId xmlns:p14="http://schemas.microsoft.com/office/powerpoint/2010/main" val="219639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1pPr>
            <a:lvl2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2pPr>
            <a:lvl3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3pPr>
            <a:lvl4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4pPr>
            <a:lvl5pPr defTabSz="473839" eaLnBrk="0" hangingPunct="0">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5pPr>
            <a:lvl6pPr marL="2606112"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6pPr>
            <a:lvl7pPr marL="307994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7pPr>
            <a:lvl8pPr marL="3553789"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8pPr>
            <a:lvl9pPr marL="4027627" indent="-236919" defTabSz="473839" eaLnBrk="0" fontAlgn="base" hangingPunct="0">
              <a:spcBef>
                <a:spcPct val="0"/>
              </a:spcBef>
              <a:spcAft>
                <a:spcPct val="0"/>
              </a:spcAft>
              <a:tabLst>
                <a:tab pos="0" algn="l"/>
                <a:tab pos="472194" algn="l"/>
                <a:tab pos="946033" algn="l"/>
                <a:tab pos="1419870" algn="l"/>
                <a:tab pos="1895353" algn="l"/>
                <a:tab pos="2367547" algn="l"/>
                <a:tab pos="2841385" algn="l"/>
                <a:tab pos="3316869" algn="l"/>
                <a:tab pos="3789061" algn="l"/>
                <a:tab pos="4262900" algn="l"/>
                <a:tab pos="4738384" algn="l"/>
                <a:tab pos="5210578" algn="l"/>
                <a:tab pos="5686061" algn="l"/>
                <a:tab pos="6161545" algn="l"/>
                <a:tab pos="6633738" algn="l"/>
                <a:tab pos="7109222" algn="l"/>
                <a:tab pos="7583061" algn="l"/>
                <a:tab pos="8056899" algn="l"/>
                <a:tab pos="8530737" algn="l"/>
                <a:tab pos="9004575" algn="l"/>
                <a:tab pos="9480059" algn="l"/>
              </a:tabLst>
              <a:defRPr>
                <a:solidFill>
                  <a:schemeClr val="bg1"/>
                </a:solidFill>
                <a:latin typeface="Arial" charset="0"/>
                <a:ea typeface="Arial Unicode MS" pitchFamily="34" charset="-128"/>
                <a:cs typeface="Arial Unicode MS" pitchFamily="34" charset="-128"/>
              </a:defRPr>
            </a:lvl9pPr>
          </a:lstStyle>
          <a:p>
            <a:fld id="{81AB3E68-34EE-4CE8-8868-78AA61867F6C}" type="slidenum">
              <a:rPr lang="de-DE" smtClean="0">
                <a:solidFill>
                  <a:srgbClr val="000000"/>
                </a:solidFill>
              </a:rPr>
              <a:pPr/>
              <a:t>10</a:t>
            </a:fld>
            <a:endParaRPr lang="de-DE" smtClean="0">
              <a:solidFill>
                <a:srgbClr val="000000"/>
              </a:solidFill>
            </a:endParaRPr>
          </a:p>
        </p:txBody>
      </p:sp>
      <p:sp>
        <p:nvSpPr>
          <p:cNvPr id="164867" name="Text Box 1"/>
          <p:cNvSpPr txBox="1">
            <a:spLocks noChangeArrowheads="1"/>
          </p:cNvSpPr>
          <p:nvPr/>
        </p:nvSpPr>
        <p:spPr bwMode="auto">
          <a:xfrm>
            <a:off x="599052" y="532440"/>
            <a:ext cx="9036510" cy="2663843"/>
          </a:xfrm>
          <a:prstGeom prst="rect">
            <a:avLst/>
          </a:prstGeom>
          <a:solidFill>
            <a:srgbClr val="FFFFFF"/>
          </a:solidFill>
          <a:ln w="9525">
            <a:solidFill>
              <a:srgbClr val="000000"/>
            </a:solidFill>
            <a:miter lim="800000"/>
            <a:headEnd/>
            <a:tailEnd/>
          </a:ln>
        </p:spPr>
        <p:txBody>
          <a:bodyPr wrap="none" lIns="95793" tIns="47897" rIns="95793" bIns="47897" anchor="ctr"/>
          <a:lstStyle/>
          <a:p>
            <a:pPr algn="ctr" eaLnBrk="0" hangingPunct="0">
              <a:buClr>
                <a:srgbClr val="000000"/>
              </a:buClr>
              <a:buSzPct val="100000"/>
              <a:buFont typeface="Times New Roman" pitchFamily="18" charset="0"/>
              <a:buNone/>
            </a:pPr>
            <a:endParaRPr lang="de-DE"/>
          </a:p>
        </p:txBody>
      </p:sp>
      <p:sp>
        <p:nvSpPr>
          <p:cNvPr id="164868" name="Text Box 2"/>
          <p:cNvSpPr>
            <a:spLocks noGrp="1" noChangeArrowheads="1"/>
          </p:cNvSpPr>
          <p:nvPr>
            <p:ph type="body"/>
          </p:nvPr>
        </p:nvSpPr>
        <p:spPr>
          <a:xfrm>
            <a:off x="1024609" y="3373760"/>
            <a:ext cx="8182126" cy="3262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6488" tIns="48243" rIns="96488" bIns="48243" anchor="ctr"/>
          <a:lstStyle/>
          <a:p>
            <a:pPr eaLnBrk="1" hangingPunct="1">
              <a:buFont typeface="Times New Roman" pitchFamily="18" charset="0"/>
              <a:buChar char="•"/>
            </a:pPr>
            <a:r>
              <a:rPr lang="de-DE" dirty="0" smtClean="0"/>
              <a:t>Das Problem: Kinder und Jugendliche veröffentlichen leichtfertig jede Art von persönlichen Daten in sozialen Netzwerken, Chatprogrammen und auf Chatseiten</a:t>
            </a:r>
          </a:p>
          <a:p>
            <a:pPr eaLnBrk="1" hangingPunct="1">
              <a:buFont typeface="Times New Roman" pitchFamily="18" charset="0"/>
              <a:buChar char="•"/>
            </a:pPr>
            <a:r>
              <a:rPr lang="de-DE" dirty="0" smtClean="0"/>
              <a:t>Volkszählung und Stasiakten sind Kindergeburtstage im Vergleich zu den in SN veröffentlichten Daten!</a:t>
            </a:r>
          </a:p>
          <a:p>
            <a:pPr eaLnBrk="1" hangingPunct="1">
              <a:buFont typeface="Times New Roman" pitchFamily="18" charset="0"/>
              <a:buChar char="•"/>
            </a:pPr>
            <a:r>
              <a:rPr lang="de-DE" dirty="0" smtClean="0"/>
              <a:t>Besonders kritisch: Vermeintlich haben zum SVZ nur Schüler Zugang, weil man eingeladen werden muss, aber der Zugang ist für jedermann leicht möglich.</a:t>
            </a:r>
          </a:p>
          <a:p>
            <a:pPr eaLnBrk="1" hangingPunct="1">
              <a:buFont typeface="Times New Roman" pitchFamily="18" charset="0"/>
              <a:buChar char="•"/>
            </a:pPr>
            <a:r>
              <a:rPr lang="de-DE" dirty="0" smtClean="0"/>
              <a:t>Der „Google Ad-</a:t>
            </a:r>
            <a:r>
              <a:rPr lang="de-DE" dirty="0" err="1" smtClean="0"/>
              <a:t>Planner</a:t>
            </a:r>
            <a:r>
              <a:rPr lang="de-DE" dirty="0" smtClean="0"/>
              <a:t>“ (wertet Suchanfragen und Seitenbesuche aus) geht von 40 % nicht-Schülern im SVZ aus!</a:t>
            </a:r>
          </a:p>
          <a:p>
            <a:pPr eaLnBrk="1" hangingPunct="1">
              <a:buFont typeface="Times New Roman" pitchFamily="18" charset="0"/>
              <a:buChar char="•"/>
            </a:pPr>
            <a:r>
              <a:rPr lang="de-DE" dirty="0" smtClean="0"/>
              <a:t>Google-Suche: „Brauche Einladung </a:t>
            </a:r>
            <a:r>
              <a:rPr lang="de-DE" dirty="0" err="1" smtClean="0"/>
              <a:t>SchülerVZ</a:t>
            </a:r>
            <a:r>
              <a:rPr lang="de-DE" dirty="0" smtClean="0"/>
              <a:t>“</a:t>
            </a:r>
          </a:p>
        </p:txBody>
      </p:sp>
    </p:spTree>
    <p:extLst>
      <p:ext uri="{BB962C8B-B14F-4D97-AF65-F5344CB8AC3E}">
        <p14:creationId xmlns:p14="http://schemas.microsoft.com/office/powerpoint/2010/main" val="297310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26</a:t>
            </a:fld>
            <a:endParaRPr lang="de-DE"/>
          </a:p>
        </p:txBody>
      </p:sp>
    </p:spTree>
    <p:extLst>
      <p:ext uri="{BB962C8B-B14F-4D97-AF65-F5344CB8AC3E}">
        <p14:creationId xmlns:p14="http://schemas.microsoft.com/office/powerpoint/2010/main" val="174148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32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7461AF33-DC0A-4D18-972C-685119E408C4}" type="datetime1">
              <a:rPr lang="de-DE" smtClean="0"/>
              <a:t>05.11.2019</a:t>
            </a:fld>
            <a:endParaRPr lang="de-DE"/>
          </a:p>
        </p:txBody>
      </p:sp>
      <p:sp>
        <p:nvSpPr>
          <p:cNvPr id="5" name="Foliennummernplatzhalter 3"/>
          <p:cNvSpPr>
            <a:spLocks noGrp="1"/>
          </p:cNvSpPr>
          <p:nvPr>
            <p:ph type="sldNum" sz="quarter" idx="11"/>
          </p:nvPr>
        </p:nvSpPr>
        <p:spPr>
          <a:xfrm>
            <a:off x="8804425" y="6802888"/>
            <a:ext cx="2689225" cy="384175"/>
          </a:xfrm>
          <a:prstGeom prst="rect">
            <a:avLst/>
          </a:prstGeom>
        </p:spPr>
        <p:txBody>
          <a:bodyPr/>
          <a:lstStyle>
            <a:lvl1pPr algn="r">
              <a:defRPr>
                <a:solidFill>
                  <a:schemeClr val="bg2"/>
                </a:solidFill>
              </a:defRPr>
            </a:lvl1pPr>
          </a:lstStyle>
          <a:p>
            <a:fld id="{2CE6C70D-8DB1-4016-8AE4-022505C40E09}" type="slidenum">
              <a:rPr lang="de-DE" smtClean="0"/>
              <a:pPr/>
              <a:t>‹Nr.›</a:t>
            </a:fld>
            <a:endParaRPr lang="de-DE" dirty="0"/>
          </a:p>
        </p:txBody>
      </p:sp>
    </p:spTree>
    <p:extLst>
      <p:ext uri="{BB962C8B-B14F-4D97-AF65-F5344CB8AC3E}">
        <p14:creationId xmlns:p14="http://schemas.microsoft.com/office/powerpoint/2010/main" val="197578827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lvl1pPr>
              <a:defRPr sz="3200"/>
            </a:lvl1p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EF62120D-6778-4405-B659-E7E726F748D9}" type="datetime1">
              <a:rPr lang="de-DE" smtClean="0"/>
              <a:t>05.11.2019</a:t>
            </a:fld>
            <a:endParaRPr lang="de-DE"/>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pPr/>
              <a:t>‹Nr.›</a:t>
            </a:fld>
            <a:endParaRPr lang="de-DE" dirty="0"/>
          </a:p>
        </p:txBody>
      </p:sp>
      <p:sp>
        <p:nvSpPr>
          <p:cNvPr id="8" name="Foliennummernplatzhalter 3"/>
          <p:cNvSpPr>
            <a:spLocks noGrp="1"/>
          </p:cNvSpPr>
          <p:nvPr>
            <p:ph type="sldNum" sz="quarter" idx="11"/>
          </p:nvPr>
        </p:nvSpPr>
        <p:spPr>
          <a:xfrm>
            <a:off x="8826200" y="6812788"/>
            <a:ext cx="2689225" cy="384175"/>
          </a:xfrm>
        </p:spPr>
        <p:txBody>
          <a:bodyPr/>
          <a:lstStyle>
            <a:lvl1pPr algn="r">
              <a:defRPr>
                <a:solidFill>
                  <a:schemeClr val="bg2"/>
                </a:solidFill>
              </a:defRPr>
            </a:lvl1pPr>
          </a:lstStyle>
          <a:p>
            <a:fld id="{2CE6C70D-8DB1-4016-8AE4-022505C40E09}" type="slidenum">
              <a:rPr lang="de-DE" smtClean="0"/>
              <a:pPr/>
              <a:t>‹Nr.›</a:t>
            </a:fld>
            <a:endParaRPr lang="de-DE" dirty="0"/>
          </a:p>
        </p:txBody>
      </p:sp>
    </p:spTree>
    <p:extLst>
      <p:ext uri="{BB962C8B-B14F-4D97-AF65-F5344CB8AC3E}">
        <p14:creationId xmlns:p14="http://schemas.microsoft.com/office/powerpoint/2010/main" val="25887484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32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F9B6E858-28AB-4DC6-A22C-452F568E6A52}" type="datetime1">
              <a:rPr lang="de-DE" smtClean="0"/>
              <a:t>05.11.2019</a:t>
            </a:fld>
            <a:endParaRPr lang="de-DE" dirty="0"/>
          </a:p>
        </p:txBody>
      </p:sp>
      <p:sp>
        <p:nvSpPr>
          <p:cNvPr id="4" name="Foliennummernplatzhalter 3"/>
          <p:cNvSpPr>
            <a:spLocks noGrp="1"/>
          </p:cNvSpPr>
          <p:nvPr>
            <p:ph type="sldNum" sz="quarter" idx="11"/>
          </p:nvPr>
        </p:nvSpPr>
        <p:spPr>
          <a:xfrm>
            <a:off x="8804425" y="6802888"/>
            <a:ext cx="2689225" cy="384175"/>
          </a:xfrm>
          <a:prstGeom prst="rect">
            <a:avLst/>
          </a:prstGeom>
        </p:spPr>
        <p:txBody>
          <a:bodyPr/>
          <a:lstStyle>
            <a:lvl1pPr algn="r">
              <a:defRPr>
                <a:solidFill>
                  <a:schemeClr val="bg2"/>
                </a:solidFill>
              </a:defRPr>
            </a:lvl1pPr>
          </a:lstStyle>
          <a:p>
            <a:fld id="{2CE6C70D-8DB1-4016-8AE4-022505C40E09}" type="slidenum">
              <a:rPr lang="de-DE" smtClean="0"/>
              <a:pPr/>
              <a:t>‹Nr.›</a:t>
            </a:fld>
            <a:endParaRPr lang="de-DE" dirty="0"/>
          </a:p>
        </p:txBody>
      </p:sp>
    </p:spTree>
    <p:extLst>
      <p:ext uri="{BB962C8B-B14F-4D97-AF65-F5344CB8AC3E}">
        <p14:creationId xmlns:p14="http://schemas.microsoft.com/office/powerpoint/2010/main" val="35370651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5000"/>
            <a:lum/>
          </a:blip>
          <a:srcRect/>
          <a:stretch>
            <a:fillRect l="-5000" r="-5000"/>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D357F205-8336-42E6-9BB2-01A1C7BE59C4}" type="datetime1">
              <a:rPr lang="de-DE" smtClean="0"/>
              <a:t>05.11.2019</a:t>
            </a:fld>
            <a:endParaRPr lang="de-DE"/>
          </a:p>
        </p:txBody>
      </p:sp>
      <p:sp>
        <p:nvSpPr>
          <p:cNvPr id="8" name="Foliennummernplatzhalter 3"/>
          <p:cNvSpPr>
            <a:spLocks noGrp="1"/>
          </p:cNvSpPr>
          <p:nvPr>
            <p:ph type="sldNum" sz="quarter" idx="4"/>
          </p:nvPr>
        </p:nvSpPr>
        <p:spPr>
          <a:xfrm>
            <a:off x="8804425" y="6802888"/>
            <a:ext cx="2689225" cy="384175"/>
          </a:xfrm>
          <a:prstGeom prst="rect">
            <a:avLst/>
          </a:prstGeom>
        </p:spPr>
        <p:txBody>
          <a:bodyPr/>
          <a:lstStyle/>
          <a:p>
            <a:fld id="{2CE6C70D-8DB1-4016-8AE4-022505C40E09}" type="slidenum">
              <a:rPr lang="de-DE" smtClean="0"/>
              <a:t>‹Nr.›</a:t>
            </a:fld>
            <a:endParaRPr lang="de-DE" dirty="0"/>
          </a:p>
        </p:txBody>
      </p:sp>
    </p:spTree>
  </p:cSld>
  <p:clrMap bg1="lt1" tx1="dk1" bg2="lt2" tx2="dk2" accent1="accent1" accent2="accent2" accent3="accent3" accent4="accent4" accent5="accent5" accent6="accent6" hlink="hlink" folHlink="folHlink"/>
  <p:sldLayoutIdLst>
    <p:sldLayoutId id="2147485522" r:id="rId1"/>
    <p:sldLayoutId id="2147485521" r:id="rId2"/>
    <p:sldLayoutId id="2147485523"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32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wmf"/></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7.wmf"/><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wm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4.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6.jpg"/><Relationship Id="rId9" Type="http://schemas.openxmlformats.org/officeDocument/2006/relationships/image" Target="../media/image12.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wmf"/></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g"/><Relationship Id="rId7" Type="http://schemas.openxmlformats.org/officeDocument/2006/relationships/image" Target="../media/image107.png"/><Relationship Id="rId12"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105.jpg"/><Relationship Id="rId10" Type="http://schemas.openxmlformats.org/officeDocument/2006/relationships/image" Target="../media/image59.png"/><Relationship Id="rId4" Type="http://schemas.openxmlformats.org/officeDocument/2006/relationships/image" Target="../media/image104.png"/><Relationship Id="rId9" Type="http://schemas.openxmlformats.org/officeDocument/2006/relationships/image" Target="../media/image109.png"/></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119.jpeg"/></Relationships>
</file>

<file path=ppt/slides/_rels/slide2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jp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30.gif"/><Relationship Id="rId3" Type="http://schemas.openxmlformats.org/officeDocument/2006/relationships/image" Target="../media/image124.png"/><Relationship Id="rId7" Type="http://schemas.openxmlformats.org/officeDocument/2006/relationships/image" Target="../media/image129.png"/><Relationship Id="rId2" Type="http://schemas.openxmlformats.org/officeDocument/2006/relationships/image" Target="../media/image123.jp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5.png"/><Relationship Id="rId7"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8.png"/><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3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jpg"/><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g"/></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4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slideLayout" Target="../slideLayouts/slideLayout2.xml"/><Relationship Id="rId21" Type="http://schemas.openxmlformats.org/officeDocument/2006/relationships/image" Target="../media/image177.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audio" Target="file:///C:\Users\G&#252;nter\Documents\HiDrive\_aktuell\Aby-DigaPost.wma" TargetMode="External"/><Relationship Id="rId16" Type="http://schemas.openxmlformats.org/officeDocument/2006/relationships/image" Target="../media/image172.png"/><Relationship Id="rId20" Type="http://schemas.openxmlformats.org/officeDocument/2006/relationships/image" Target="../media/image176.png"/><Relationship Id="rId1" Type="http://schemas.microsoft.com/office/2007/relationships/media" Target="file:///C:\Users\G&#252;nter\Documents\HiDrive\_aktuell\Aby-DigaPost.wma" TargetMode="Externa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jpe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notesSlide" Target="../notesSlides/notesSlide14.xml"/><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46.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183.jpg"/><Relationship Id="rId1" Type="http://schemas.openxmlformats.org/officeDocument/2006/relationships/slideLayout" Target="../slideLayouts/slideLayout2.xml"/><Relationship Id="rId4" Type="http://schemas.openxmlformats.org/officeDocument/2006/relationships/image" Target="../media/image185.wmf"/></Relationships>
</file>

<file path=ppt/slides/_rels/slide47.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183.jpg"/><Relationship Id="rId1" Type="http://schemas.openxmlformats.org/officeDocument/2006/relationships/slideLayout" Target="../slideLayouts/slideLayout2.xml"/><Relationship Id="rId5" Type="http://schemas.openxmlformats.org/officeDocument/2006/relationships/image" Target="../media/image186.wmf"/><Relationship Id="rId4" Type="http://schemas.openxmlformats.org/officeDocument/2006/relationships/image" Target="../media/image185.wmf"/></Relationships>
</file>

<file path=ppt/slides/_rels/slide4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9.jp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gif"/><Relationship Id="rId4" Type="http://schemas.openxmlformats.org/officeDocument/2006/relationships/image" Target="../media/image38.wmf"/></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Wolke 33"/>
          <p:cNvSpPr/>
          <p:nvPr/>
        </p:nvSpPr>
        <p:spPr bwMode="auto">
          <a:xfrm>
            <a:off x="2981960" y="3590711"/>
            <a:ext cx="6108965" cy="30642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011 w 43256"/>
              <a:gd name="connsiteY1" fmla="*/ 3284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011 w 43256"/>
              <a:gd name="connsiteY1" fmla="*/ 3284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5974 w 43256"/>
              <a:gd name="connsiteY4" fmla="*/ 37861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753"/>
              <a:gd name="connsiteX1" fmla="*/ 5011 w 43256"/>
              <a:gd name="connsiteY1" fmla="*/ 3284 h 43753"/>
              <a:gd name="connsiteX2" fmla="*/ 14041 w 43256"/>
              <a:gd name="connsiteY2" fmla="*/ 5061 h 43753"/>
              <a:gd name="connsiteX3" fmla="*/ 22492 w 43256"/>
              <a:gd name="connsiteY3" fmla="*/ 3291 h 43753"/>
              <a:gd name="connsiteX4" fmla="*/ 25785 w 43256"/>
              <a:gd name="connsiteY4" fmla="*/ 59 h 43753"/>
              <a:gd name="connsiteX5" fmla="*/ 29869 w 43256"/>
              <a:gd name="connsiteY5" fmla="*/ 2340 h 43753"/>
              <a:gd name="connsiteX6" fmla="*/ 35499 w 43256"/>
              <a:gd name="connsiteY6" fmla="*/ 549 h 43753"/>
              <a:gd name="connsiteX7" fmla="*/ 38354 w 43256"/>
              <a:gd name="connsiteY7" fmla="*/ 5435 h 43753"/>
              <a:gd name="connsiteX8" fmla="*/ 42018 w 43256"/>
              <a:gd name="connsiteY8" fmla="*/ 10177 h 43753"/>
              <a:gd name="connsiteX9" fmla="*/ 41854 w 43256"/>
              <a:gd name="connsiteY9" fmla="*/ 15319 h 43753"/>
              <a:gd name="connsiteX10" fmla="*/ 43052 w 43256"/>
              <a:gd name="connsiteY10" fmla="*/ 23181 h 43753"/>
              <a:gd name="connsiteX11" fmla="*/ 37440 w 43256"/>
              <a:gd name="connsiteY11" fmla="*/ 30063 h 43753"/>
              <a:gd name="connsiteX12" fmla="*/ 35431 w 43256"/>
              <a:gd name="connsiteY12" fmla="*/ 35960 h 43753"/>
              <a:gd name="connsiteX13" fmla="*/ 28591 w 43256"/>
              <a:gd name="connsiteY13" fmla="*/ 36674 h 43753"/>
              <a:gd name="connsiteX14" fmla="*/ 23703 w 43256"/>
              <a:gd name="connsiteY14" fmla="*/ 42965 h 43753"/>
              <a:gd name="connsiteX15" fmla="*/ 16516 w 43256"/>
              <a:gd name="connsiteY15" fmla="*/ 41519 h 43753"/>
              <a:gd name="connsiteX16" fmla="*/ 5840 w 43256"/>
              <a:gd name="connsiteY16" fmla="*/ 35331 h 43753"/>
              <a:gd name="connsiteX17" fmla="*/ 1146 w 43256"/>
              <a:gd name="connsiteY17" fmla="*/ 31109 h 43753"/>
              <a:gd name="connsiteX18" fmla="*/ 2149 w 43256"/>
              <a:gd name="connsiteY18" fmla="*/ 25410 h 43753"/>
              <a:gd name="connsiteX19" fmla="*/ 31 w 43256"/>
              <a:gd name="connsiteY19" fmla="*/ 19563 h 43753"/>
              <a:gd name="connsiteX20" fmla="*/ 3899 w 43256"/>
              <a:gd name="connsiteY20" fmla="*/ 14366 h 43753"/>
              <a:gd name="connsiteX21" fmla="*/ 3936 w 43256"/>
              <a:gd name="connsiteY21" fmla="*/ 14229 h 43753"/>
              <a:gd name="connsiteX0" fmla="*/ 4729 w 43256"/>
              <a:gd name="connsiteY0" fmla="*/ 26036 h 43753"/>
              <a:gd name="connsiteX1" fmla="*/ 2196 w 43256"/>
              <a:gd name="connsiteY1" fmla="*/ 25239 h 43753"/>
              <a:gd name="connsiteX2" fmla="*/ 6964 w 43256"/>
              <a:gd name="connsiteY2" fmla="*/ 34758 h 43753"/>
              <a:gd name="connsiteX3" fmla="*/ 5856 w 43256"/>
              <a:gd name="connsiteY3" fmla="*/ 35139 h 43753"/>
              <a:gd name="connsiteX4" fmla="*/ 15974 w 43256"/>
              <a:gd name="connsiteY4" fmla="*/ 37861 h 43753"/>
              <a:gd name="connsiteX5" fmla="*/ 15846 w 43256"/>
              <a:gd name="connsiteY5" fmla="*/ 37209 h 43753"/>
              <a:gd name="connsiteX6" fmla="*/ 28863 w 43256"/>
              <a:gd name="connsiteY6" fmla="*/ 34610 h 43753"/>
              <a:gd name="connsiteX7" fmla="*/ 28596 w 43256"/>
              <a:gd name="connsiteY7" fmla="*/ 36519 h 43753"/>
              <a:gd name="connsiteX8" fmla="*/ 34165 w 43256"/>
              <a:gd name="connsiteY8" fmla="*/ 22813 h 43753"/>
              <a:gd name="connsiteX9" fmla="*/ 37416 w 43256"/>
              <a:gd name="connsiteY9" fmla="*/ 29949 h 43753"/>
              <a:gd name="connsiteX10" fmla="*/ 41834 w 43256"/>
              <a:gd name="connsiteY10" fmla="*/ 15213 h 43753"/>
              <a:gd name="connsiteX11" fmla="*/ 40386 w 43256"/>
              <a:gd name="connsiteY11" fmla="*/ 17889 h 43753"/>
              <a:gd name="connsiteX12" fmla="*/ 38360 w 43256"/>
              <a:gd name="connsiteY12" fmla="*/ 5285 h 43753"/>
              <a:gd name="connsiteX13" fmla="*/ 38436 w 43256"/>
              <a:gd name="connsiteY13" fmla="*/ 6549 h 43753"/>
              <a:gd name="connsiteX14" fmla="*/ 29114 w 43256"/>
              <a:gd name="connsiteY14" fmla="*/ 3811 h 43753"/>
              <a:gd name="connsiteX15" fmla="*/ 29856 w 43256"/>
              <a:gd name="connsiteY15" fmla="*/ 2199 h 43753"/>
              <a:gd name="connsiteX16" fmla="*/ 22177 w 43256"/>
              <a:gd name="connsiteY16" fmla="*/ 4579 h 43753"/>
              <a:gd name="connsiteX17" fmla="*/ 22536 w 43256"/>
              <a:gd name="connsiteY17" fmla="*/ 3189 h 43753"/>
              <a:gd name="connsiteX18" fmla="*/ 14036 w 43256"/>
              <a:gd name="connsiteY18" fmla="*/ 5051 h 43753"/>
              <a:gd name="connsiteX19" fmla="*/ 15336 w 43256"/>
              <a:gd name="connsiteY19" fmla="*/ 6399 h 43753"/>
              <a:gd name="connsiteX20" fmla="*/ 4163 w 43256"/>
              <a:gd name="connsiteY20" fmla="*/ 15648 h 43753"/>
              <a:gd name="connsiteX21" fmla="*/ 3936 w 43256"/>
              <a:gd name="connsiteY21" fmla="*/ 14229 h 43753"/>
              <a:gd name="connsiteX0" fmla="*/ 3936 w 43256"/>
              <a:gd name="connsiteY0" fmla="*/ 14229 h 43753"/>
              <a:gd name="connsiteX1" fmla="*/ 5011 w 43256"/>
              <a:gd name="connsiteY1" fmla="*/ 3284 h 43753"/>
              <a:gd name="connsiteX2" fmla="*/ 14041 w 43256"/>
              <a:gd name="connsiteY2" fmla="*/ 5061 h 43753"/>
              <a:gd name="connsiteX3" fmla="*/ 22492 w 43256"/>
              <a:gd name="connsiteY3" fmla="*/ 3291 h 43753"/>
              <a:gd name="connsiteX4" fmla="*/ 25785 w 43256"/>
              <a:gd name="connsiteY4" fmla="*/ 59 h 43753"/>
              <a:gd name="connsiteX5" fmla="*/ 29869 w 43256"/>
              <a:gd name="connsiteY5" fmla="*/ 2340 h 43753"/>
              <a:gd name="connsiteX6" fmla="*/ 35499 w 43256"/>
              <a:gd name="connsiteY6" fmla="*/ 549 h 43753"/>
              <a:gd name="connsiteX7" fmla="*/ 38354 w 43256"/>
              <a:gd name="connsiteY7" fmla="*/ 5435 h 43753"/>
              <a:gd name="connsiteX8" fmla="*/ 42018 w 43256"/>
              <a:gd name="connsiteY8" fmla="*/ 10177 h 43753"/>
              <a:gd name="connsiteX9" fmla="*/ 41854 w 43256"/>
              <a:gd name="connsiteY9" fmla="*/ 15319 h 43753"/>
              <a:gd name="connsiteX10" fmla="*/ 43052 w 43256"/>
              <a:gd name="connsiteY10" fmla="*/ 23181 h 43753"/>
              <a:gd name="connsiteX11" fmla="*/ 37440 w 43256"/>
              <a:gd name="connsiteY11" fmla="*/ 30063 h 43753"/>
              <a:gd name="connsiteX12" fmla="*/ 35431 w 43256"/>
              <a:gd name="connsiteY12" fmla="*/ 35960 h 43753"/>
              <a:gd name="connsiteX13" fmla="*/ 28591 w 43256"/>
              <a:gd name="connsiteY13" fmla="*/ 36674 h 43753"/>
              <a:gd name="connsiteX14" fmla="*/ 23703 w 43256"/>
              <a:gd name="connsiteY14" fmla="*/ 42965 h 43753"/>
              <a:gd name="connsiteX15" fmla="*/ 16516 w 43256"/>
              <a:gd name="connsiteY15" fmla="*/ 41519 h 43753"/>
              <a:gd name="connsiteX16" fmla="*/ 5840 w 43256"/>
              <a:gd name="connsiteY16" fmla="*/ 35331 h 43753"/>
              <a:gd name="connsiteX17" fmla="*/ 1146 w 43256"/>
              <a:gd name="connsiteY17" fmla="*/ 31109 h 43753"/>
              <a:gd name="connsiteX18" fmla="*/ 2149 w 43256"/>
              <a:gd name="connsiteY18" fmla="*/ 25410 h 43753"/>
              <a:gd name="connsiteX19" fmla="*/ 31 w 43256"/>
              <a:gd name="connsiteY19" fmla="*/ 19563 h 43753"/>
              <a:gd name="connsiteX20" fmla="*/ 3899 w 43256"/>
              <a:gd name="connsiteY20" fmla="*/ 14366 h 43753"/>
              <a:gd name="connsiteX21" fmla="*/ 3936 w 43256"/>
              <a:gd name="connsiteY21" fmla="*/ 14229 h 43753"/>
              <a:gd name="connsiteX0" fmla="*/ 4729 w 43256"/>
              <a:gd name="connsiteY0" fmla="*/ 26036 h 43753"/>
              <a:gd name="connsiteX1" fmla="*/ 2196 w 43256"/>
              <a:gd name="connsiteY1" fmla="*/ 25239 h 43753"/>
              <a:gd name="connsiteX2" fmla="*/ 6964 w 43256"/>
              <a:gd name="connsiteY2" fmla="*/ 34758 h 43753"/>
              <a:gd name="connsiteX3" fmla="*/ 5856 w 43256"/>
              <a:gd name="connsiteY3" fmla="*/ 35139 h 43753"/>
              <a:gd name="connsiteX4" fmla="*/ 15974 w 43256"/>
              <a:gd name="connsiteY4" fmla="*/ 37861 h 43753"/>
              <a:gd name="connsiteX5" fmla="*/ 15846 w 43256"/>
              <a:gd name="connsiteY5" fmla="*/ 37209 h 43753"/>
              <a:gd name="connsiteX6" fmla="*/ 28863 w 43256"/>
              <a:gd name="connsiteY6" fmla="*/ 34610 h 43753"/>
              <a:gd name="connsiteX7" fmla="*/ 28596 w 43256"/>
              <a:gd name="connsiteY7" fmla="*/ 36519 h 43753"/>
              <a:gd name="connsiteX8" fmla="*/ 34165 w 43256"/>
              <a:gd name="connsiteY8" fmla="*/ 22813 h 43753"/>
              <a:gd name="connsiteX9" fmla="*/ 38388 w 43256"/>
              <a:gd name="connsiteY9" fmla="*/ 32778 h 43753"/>
              <a:gd name="connsiteX10" fmla="*/ 41834 w 43256"/>
              <a:gd name="connsiteY10" fmla="*/ 15213 h 43753"/>
              <a:gd name="connsiteX11" fmla="*/ 40386 w 43256"/>
              <a:gd name="connsiteY11" fmla="*/ 17889 h 43753"/>
              <a:gd name="connsiteX12" fmla="*/ 38360 w 43256"/>
              <a:gd name="connsiteY12" fmla="*/ 5285 h 43753"/>
              <a:gd name="connsiteX13" fmla="*/ 38436 w 43256"/>
              <a:gd name="connsiteY13" fmla="*/ 6549 h 43753"/>
              <a:gd name="connsiteX14" fmla="*/ 29114 w 43256"/>
              <a:gd name="connsiteY14" fmla="*/ 3811 h 43753"/>
              <a:gd name="connsiteX15" fmla="*/ 29856 w 43256"/>
              <a:gd name="connsiteY15" fmla="*/ 2199 h 43753"/>
              <a:gd name="connsiteX16" fmla="*/ 22177 w 43256"/>
              <a:gd name="connsiteY16" fmla="*/ 4579 h 43753"/>
              <a:gd name="connsiteX17" fmla="*/ 22536 w 43256"/>
              <a:gd name="connsiteY17" fmla="*/ 3189 h 43753"/>
              <a:gd name="connsiteX18" fmla="*/ 14036 w 43256"/>
              <a:gd name="connsiteY18" fmla="*/ 5051 h 43753"/>
              <a:gd name="connsiteX19" fmla="*/ 15336 w 43256"/>
              <a:gd name="connsiteY19" fmla="*/ 6399 h 43753"/>
              <a:gd name="connsiteX20" fmla="*/ 4163 w 43256"/>
              <a:gd name="connsiteY20" fmla="*/ 15648 h 43753"/>
              <a:gd name="connsiteX21" fmla="*/ 3936 w 43256"/>
              <a:gd name="connsiteY21" fmla="*/ 14229 h 43753"/>
              <a:gd name="connsiteX0" fmla="*/ 3936 w 43294"/>
              <a:gd name="connsiteY0" fmla="*/ 14229 h 43753"/>
              <a:gd name="connsiteX1" fmla="*/ 5011 w 43294"/>
              <a:gd name="connsiteY1" fmla="*/ 3284 h 43753"/>
              <a:gd name="connsiteX2" fmla="*/ 14041 w 43294"/>
              <a:gd name="connsiteY2" fmla="*/ 5061 h 43753"/>
              <a:gd name="connsiteX3" fmla="*/ 22492 w 43294"/>
              <a:gd name="connsiteY3" fmla="*/ 3291 h 43753"/>
              <a:gd name="connsiteX4" fmla="*/ 25785 w 43294"/>
              <a:gd name="connsiteY4" fmla="*/ 59 h 43753"/>
              <a:gd name="connsiteX5" fmla="*/ 29869 w 43294"/>
              <a:gd name="connsiteY5" fmla="*/ 2340 h 43753"/>
              <a:gd name="connsiteX6" fmla="*/ 35499 w 43294"/>
              <a:gd name="connsiteY6" fmla="*/ 549 h 43753"/>
              <a:gd name="connsiteX7" fmla="*/ 38354 w 43294"/>
              <a:gd name="connsiteY7" fmla="*/ 5435 h 43753"/>
              <a:gd name="connsiteX8" fmla="*/ 42018 w 43294"/>
              <a:gd name="connsiteY8" fmla="*/ 10177 h 43753"/>
              <a:gd name="connsiteX9" fmla="*/ 41854 w 43294"/>
              <a:gd name="connsiteY9" fmla="*/ 15319 h 43753"/>
              <a:gd name="connsiteX10" fmla="*/ 43052 w 43294"/>
              <a:gd name="connsiteY10" fmla="*/ 23181 h 43753"/>
              <a:gd name="connsiteX11" fmla="*/ 38304 w 43294"/>
              <a:gd name="connsiteY11" fmla="*/ 32457 h 43753"/>
              <a:gd name="connsiteX12" fmla="*/ 35431 w 43294"/>
              <a:gd name="connsiteY12" fmla="*/ 35960 h 43753"/>
              <a:gd name="connsiteX13" fmla="*/ 28591 w 43294"/>
              <a:gd name="connsiteY13" fmla="*/ 36674 h 43753"/>
              <a:gd name="connsiteX14" fmla="*/ 23703 w 43294"/>
              <a:gd name="connsiteY14" fmla="*/ 42965 h 43753"/>
              <a:gd name="connsiteX15" fmla="*/ 16516 w 43294"/>
              <a:gd name="connsiteY15" fmla="*/ 41519 h 43753"/>
              <a:gd name="connsiteX16" fmla="*/ 5840 w 43294"/>
              <a:gd name="connsiteY16" fmla="*/ 35331 h 43753"/>
              <a:gd name="connsiteX17" fmla="*/ 1146 w 43294"/>
              <a:gd name="connsiteY17" fmla="*/ 31109 h 43753"/>
              <a:gd name="connsiteX18" fmla="*/ 2149 w 43294"/>
              <a:gd name="connsiteY18" fmla="*/ 25410 h 43753"/>
              <a:gd name="connsiteX19" fmla="*/ 31 w 43294"/>
              <a:gd name="connsiteY19" fmla="*/ 19563 h 43753"/>
              <a:gd name="connsiteX20" fmla="*/ 3899 w 43294"/>
              <a:gd name="connsiteY20" fmla="*/ 14366 h 43753"/>
              <a:gd name="connsiteX21" fmla="*/ 3936 w 43294"/>
              <a:gd name="connsiteY21" fmla="*/ 14229 h 43753"/>
              <a:gd name="connsiteX0" fmla="*/ 4729 w 43294"/>
              <a:gd name="connsiteY0" fmla="*/ 26036 h 43753"/>
              <a:gd name="connsiteX1" fmla="*/ 2196 w 43294"/>
              <a:gd name="connsiteY1" fmla="*/ 25239 h 43753"/>
              <a:gd name="connsiteX2" fmla="*/ 6964 w 43294"/>
              <a:gd name="connsiteY2" fmla="*/ 34758 h 43753"/>
              <a:gd name="connsiteX3" fmla="*/ 5856 w 43294"/>
              <a:gd name="connsiteY3" fmla="*/ 35139 h 43753"/>
              <a:gd name="connsiteX4" fmla="*/ 15974 w 43294"/>
              <a:gd name="connsiteY4" fmla="*/ 37861 h 43753"/>
              <a:gd name="connsiteX5" fmla="*/ 15846 w 43294"/>
              <a:gd name="connsiteY5" fmla="*/ 37209 h 43753"/>
              <a:gd name="connsiteX6" fmla="*/ 28863 w 43294"/>
              <a:gd name="connsiteY6" fmla="*/ 34610 h 43753"/>
              <a:gd name="connsiteX7" fmla="*/ 28596 w 43294"/>
              <a:gd name="connsiteY7" fmla="*/ 36519 h 43753"/>
              <a:gd name="connsiteX8" fmla="*/ 34165 w 43294"/>
              <a:gd name="connsiteY8" fmla="*/ 22813 h 43753"/>
              <a:gd name="connsiteX9" fmla="*/ 38388 w 43294"/>
              <a:gd name="connsiteY9" fmla="*/ 32778 h 43753"/>
              <a:gd name="connsiteX10" fmla="*/ 41834 w 43294"/>
              <a:gd name="connsiteY10" fmla="*/ 15213 h 43753"/>
              <a:gd name="connsiteX11" fmla="*/ 40386 w 43294"/>
              <a:gd name="connsiteY11" fmla="*/ 17889 h 43753"/>
              <a:gd name="connsiteX12" fmla="*/ 38360 w 43294"/>
              <a:gd name="connsiteY12" fmla="*/ 5285 h 43753"/>
              <a:gd name="connsiteX13" fmla="*/ 38436 w 43294"/>
              <a:gd name="connsiteY13" fmla="*/ 6549 h 43753"/>
              <a:gd name="connsiteX14" fmla="*/ 29114 w 43294"/>
              <a:gd name="connsiteY14" fmla="*/ 3811 h 43753"/>
              <a:gd name="connsiteX15" fmla="*/ 29856 w 43294"/>
              <a:gd name="connsiteY15" fmla="*/ 2199 h 43753"/>
              <a:gd name="connsiteX16" fmla="*/ 22177 w 43294"/>
              <a:gd name="connsiteY16" fmla="*/ 4579 h 43753"/>
              <a:gd name="connsiteX17" fmla="*/ 22536 w 43294"/>
              <a:gd name="connsiteY17" fmla="*/ 3189 h 43753"/>
              <a:gd name="connsiteX18" fmla="*/ 14036 w 43294"/>
              <a:gd name="connsiteY18" fmla="*/ 5051 h 43753"/>
              <a:gd name="connsiteX19" fmla="*/ 15336 w 43294"/>
              <a:gd name="connsiteY19" fmla="*/ 6399 h 43753"/>
              <a:gd name="connsiteX20" fmla="*/ 4163 w 43294"/>
              <a:gd name="connsiteY20" fmla="*/ 15648 h 43753"/>
              <a:gd name="connsiteX21" fmla="*/ 3936 w 43294"/>
              <a:gd name="connsiteY21" fmla="*/ 14229 h 43753"/>
              <a:gd name="connsiteX0" fmla="*/ 3936 w 43294"/>
              <a:gd name="connsiteY0" fmla="*/ 14229 h 43753"/>
              <a:gd name="connsiteX1" fmla="*/ 5011 w 43294"/>
              <a:gd name="connsiteY1" fmla="*/ 3284 h 43753"/>
              <a:gd name="connsiteX2" fmla="*/ 14041 w 43294"/>
              <a:gd name="connsiteY2" fmla="*/ 5061 h 43753"/>
              <a:gd name="connsiteX3" fmla="*/ 22492 w 43294"/>
              <a:gd name="connsiteY3" fmla="*/ 3291 h 43753"/>
              <a:gd name="connsiteX4" fmla="*/ 25785 w 43294"/>
              <a:gd name="connsiteY4" fmla="*/ 59 h 43753"/>
              <a:gd name="connsiteX5" fmla="*/ 29869 w 43294"/>
              <a:gd name="connsiteY5" fmla="*/ 2340 h 43753"/>
              <a:gd name="connsiteX6" fmla="*/ 35499 w 43294"/>
              <a:gd name="connsiteY6" fmla="*/ 549 h 43753"/>
              <a:gd name="connsiteX7" fmla="*/ 38354 w 43294"/>
              <a:gd name="connsiteY7" fmla="*/ 5435 h 43753"/>
              <a:gd name="connsiteX8" fmla="*/ 42018 w 43294"/>
              <a:gd name="connsiteY8" fmla="*/ 10177 h 43753"/>
              <a:gd name="connsiteX9" fmla="*/ 41854 w 43294"/>
              <a:gd name="connsiteY9" fmla="*/ 15319 h 43753"/>
              <a:gd name="connsiteX10" fmla="*/ 43052 w 43294"/>
              <a:gd name="connsiteY10" fmla="*/ 23181 h 43753"/>
              <a:gd name="connsiteX11" fmla="*/ 38304 w 43294"/>
              <a:gd name="connsiteY11" fmla="*/ 32457 h 43753"/>
              <a:gd name="connsiteX12" fmla="*/ 35431 w 43294"/>
              <a:gd name="connsiteY12" fmla="*/ 35960 h 43753"/>
              <a:gd name="connsiteX13" fmla="*/ 28591 w 43294"/>
              <a:gd name="connsiteY13" fmla="*/ 36674 h 43753"/>
              <a:gd name="connsiteX14" fmla="*/ 23703 w 43294"/>
              <a:gd name="connsiteY14" fmla="*/ 42965 h 43753"/>
              <a:gd name="connsiteX15" fmla="*/ 16516 w 43294"/>
              <a:gd name="connsiteY15" fmla="*/ 41519 h 43753"/>
              <a:gd name="connsiteX16" fmla="*/ 5840 w 43294"/>
              <a:gd name="connsiteY16" fmla="*/ 35331 h 43753"/>
              <a:gd name="connsiteX17" fmla="*/ 1146 w 43294"/>
              <a:gd name="connsiteY17" fmla="*/ 31109 h 43753"/>
              <a:gd name="connsiteX18" fmla="*/ 2149 w 43294"/>
              <a:gd name="connsiteY18" fmla="*/ 25410 h 43753"/>
              <a:gd name="connsiteX19" fmla="*/ 31 w 43294"/>
              <a:gd name="connsiteY19" fmla="*/ 19563 h 43753"/>
              <a:gd name="connsiteX20" fmla="*/ 3899 w 43294"/>
              <a:gd name="connsiteY20" fmla="*/ 14366 h 43753"/>
              <a:gd name="connsiteX21" fmla="*/ 3936 w 43294"/>
              <a:gd name="connsiteY21" fmla="*/ 14229 h 43753"/>
              <a:gd name="connsiteX0" fmla="*/ 4729 w 43294"/>
              <a:gd name="connsiteY0" fmla="*/ 26036 h 43753"/>
              <a:gd name="connsiteX1" fmla="*/ 2196 w 43294"/>
              <a:gd name="connsiteY1" fmla="*/ 25239 h 43753"/>
              <a:gd name="connsiteX2" fmla="*/ 6964 w 43294"/>
              <a:gd name="connsiteY2" fmla="*/ 34758 h 43753"/>
              <a:gd name="connsiteX3" fmla="*/ 5856 w 43294"/>
              <a:gd name="connsiteY3" fmla="*/ 35139 h 43753"/>
              <a:gd name="connsiteX4" fmla="*/ 15974 w 43294"/>
              <a:gd name="connsiteY4" fmla="*/ 37861 h 43753"/>
              <a:gd name="connsiteX5" fmla="*/ 15846 w 43294"/>
              <a:gd name="connsiteY5" fmla="*/ 37209 h 43753"/>
              <a:gd name="connsiteX6" fmla="*/ 28863 w 43294"/>
              <a:gd name="connsiteY6" fmla="*/ 34610 h 43753"/>
              <a:gd name="connsiteX7" fmla="*/ 28596 w 43294"/>
              <a:gd name="connsiteY7" fmla="*/ 36519 h 43753"/>
              <a:gd name="connsiteX8" fmla="*/ 36001 w 43294"/>
              <a:gd name="connsiteY8" fmla="*/ 21290 h 43753"/>
              <a:gd name="connsiteX9" fmla="*/ 38388 w 43294"/>
              <a:gd name="connsiteY9" fmla="*/ 32778 h 43753"/>
              <a:gd name="connsiteX10" fmla="*/ 41834 w 43294"/>
              <a:gd name="connsiteY10" fmla="*/ 15213 h 43753"/>
              <a:gd name="connsiteX11" fmla="*/ 40386 w 43294"/>
              <a:gd name="connsiteY11" fmla="*/ 17889 h 43753"/>
              <a:gd name="connsiteX12" fmla="*/ 38360 w 43294"/>
              <a:gd name="connsiteY12" fmla="*/ 5285 h 43753"/>
              <a:gd name="connsiteX13" fmla="*/ 38436 w 43294"/>
              <a:gd name="connsiteY13" fmla="*/ 6549 h 43753"/>
              <a:gd name="connsiteX14" fmla="*/ 29114 w 43294"/>
              <a:gd name="connsiteY14" fmla="*/ 3811 h 43753"/>
              <a:gd name="connsiteX15" fmla="*/ 29856 w 43294"/>
              <a:gd name="connsiteY15" fmla="*/ 2199 h 43753"/>
              <a:gd name="connsiteX16" fmla="*/ 22177 w 43294"/>
              <a:gd name="connsiteY16" fmla="*/ 4579 h 43753"/>
              <a:gd name="connsiteX17" fmla="*/ 22536 w 43294"/>
              <a:gd name="connsiteY17" fmla="*/ 3189 h 43753"/>
              <a:gd name="connsiteX18" fmla="*/ 14036 w 43294"/>
              <a:gd name="connsiteY18" fmla="*/ 5051 h 43753"/>
              <a:gd name="connsiteX19" fmla="*/ 15336 w 43294"/>
              <a:gd name="connsiteY19" fmla="*/ 6399 h 43753"/>
              <a:gd name="connsiteX20" fmla="*/ 4163 w 43294"/>
              <a:gd name="connsiteY20" fmla="*/ 15648 h 43753"/>
              <a:gd name="connsiteX21" fmla="*/ 3936 w 43294"/>
              <a:gd name="connsiteY21" fmla="*/ 14229 h 4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4" h="43753">
                <a:moveTo>
                  <a:pt x="3936" y="14229"/>
                </a:moveTo>
                <a:cubicBezTo>
                  <a:pt x="3665" y="11516"/>
                  <a:pt x="3649" y="5298"/>
                  <a:pt x="5011" y="3284"/>
                </a:cubicBezTo>
                <a:cubicBezTo>
                  <a:pt x="7163" y="103"/>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44" y="20325"/>
                  <a:pt x="43052" y="23181"/>
                </a:cubicBezTo>
                <a:cubicBezTo>
                  <a:pt x="42460" y="26037"/>
                  <a:pt x="41028" y="31927"/>
                  <a:pt x="38304" y="32457"/>
                </a:cubicBezTo>
                <a:cubicBezTo>
                  <a:pt x="38291" y="34724"/>
                  <a:pt x="37050" y="35257"/>
                  <a:pt x="35431" y="35960"/>
                </a:cubicBezTo>
                <a:cubicBezTo>
                  <a:pt x="33812" y="36663"/>
                  <a:pt x="30740" y="38498"/>
                  <a:pt x="28591" y="36674"/>
                </a:cubicBezTo>
                <a:cubicBezTo>
                  <a:pt x="27896" y="39807"/>
                  <a:pt x="25715" y="42158"/>
                  <a:pt x="23703" y="42965"/>
                </a:cubicBezTo>
                <a:cubicBezTo>
                  <a:pt x="21691" y="43772"/>
                  <a:pt x="18087" y="44726"/>
                  <a:pt x="16516" y="41519"/>
                </a:cubicBezTo>
                <a:cubicBezTo>
                  <a:pt x="12808" y="44563"/>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4" h="43753" fill="none" extrusionOk="0">
                <a:moveTo>
                  <a:pt x="4729" y="26036"/>
                </a:moveTo>
                <a:cubicBezTo>
                  <a:pt x="3845" y="26130"/>
                  <a:pt x="2961" y="25852"/>
                  <a:pt x="2196" y="25239"/>
                </a:cubicBezTo>
                <a:moveTo>
                  <a:pt x="6964" y="34758"/>
                </a:moveTo>
                <a:cubicBezTo>
                  <a:pt x="6609" y="34951"/>
                  <a:pt x="6236" y="35079"/>
                  <a:pt x="5856" y="35139"/>
                </a:cubicBezTo>
                <a:moveTo>
                  <a:pt x="15974" y="37861"/>
                </a:moveTo>
                <a:cubicBezTo>
                  <a:pt x="15707" y="37315"/>
                  <a:pt x="16023" y="37820"/>
                  <a:pt x="15846" y="37209"/>
                </a:cubicBezTo>
                <a:moveTo>
                  <a:pt x="28863" y="34610"/>
                </a:moveTo>
                <a:cubicBezTo>
                  <a:pt x="28824" y="35257"/>
                  <a:pt x="28734" y="35897"/>
                  <a:pt x="28596" y="36519"/>
                </a:cubicBezTo>
                <a:moveTo>
                  <a:pt x="36001" y="21290"/>
                </a:moveTo>
                <a:cubicBezTo>
                  <a:pt x="38005" y="22618"/>
                  <a:pt x="38406" y="29746"/>
                  <a:pt x="38388" y="32778"/>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3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18" name="Wolke 17"/>
          <p:cNvSpPr/>
          <p:nvPr/>
        </p:nvSpPr>
        <p:spPr bwMode="auto">
          <a:xfrm>
            <a:off x="2834640" y="746195"/>
            <a:ext cx="6095701" cy="2827175"/>
          </a:xfrm>
          <a:prstGeom prst="cloud">
            <a:avLst/>
          </a:prstGeom>
          <a:solidFill>
            <a:schemeClr val="bg1">
              <a:alpha val="3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2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13" y="65855"/>
            <a:ext cx="3859612" cy="57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el 9"/>
          <p:cNvSpPr>
            <a:spLocks noGrp="1"/>
          </p:cNvSpPr>
          <p:nvPr>
            <p:ph type="ctrTitle"/>
          </p:nvPr>
        </p:nvSpPr>
        <p:spPr>
          <a:xfrm>
            <a:off x="4151699" y="0"/>
            <a:ext cx="6479790" cy="868415"/>
          </a:xfrm>
        </p:spPr>
        <p:txBody>
          <a:bodyPr/>
          <a:lstStyle/>
          <a:p>
            <a:pPr>
              <a:defRPr/>
            </a:pPr>
            <a:r>
              <a:rPr lang="de-DE" sz="3200" smtClean="0">
                <a:solidFill>
                  <a:srgbClr val="00529F"/>
                </a:solidFill>
                <a:effectLst>
                  <a:outerShdw blurRad="38100" dist="38100" dir="2700000" algn="tl">
                    <a:srgbClr val="000000">
                      <a:alpha val="43137"/>
                    </a:srgbClr>
                  </a:outerShdw>
                </a:effectLst>
              </a:rPr>
              <a:t>Mein </a:t>
            </a:r>
            <a:r>
              <a:rPr lang="de-DE" sz="3200" dirty="0" smtClean="0">
                <a:solidFill>
                  <a:srgbClr val="00529F"/>
                </a:solidFill>
                <a:effectLst>
                  <a:outerShdw blurRad="38100" dist="38100" dir="2700000" algn="tl">
                    <a:srgbClr val="000000">
                      <a:alpha val="43137"/>
                    </a:srgbClr>
                  </a:outerShdw>
                </a:effectLst>
              </a:rPr>
              <a:t>digitales Spiegelbild</a:t>
            </a:r>
            <a:endParaRPr lang="de-DE" sz="3200" dirty="0"/>
          </a:p>
        </p:txBody>
      </p:sp>
      <p:sp>
        <p:nvSpPr>
          <p:cNvPr id="38" name="Text Box 3"/>
          <p:cNvSpPr txBox="1">
            <a:spLocks noChangeArrowheads="1"/>
          </p:cNvSpPr>
          <p:nvPr/>
        </p:nvSpPr>
        <p:spPr bwMode="auto">
          <a:xfrm>
            <a:off x="263526" y="6734175"/>
            <a:ext cx="10839904" cy="2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06908" tIns="53634" rIns="106908" bIns="53634">
            <a:spAutoFit/>
          </a:bodyPr>
          <a:lstStyle>
            <a:lvl1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9pPr>
          </a:lstStyle>
          <a:p>
            <a:pPr eaLnBrk="1" hangingPunct="1"/>
            <a:r>
              <a:rPr lang="de-DE" sz="1200" dirty="0">
                <a:solidFill>
                  <a:srgbClr val="00529F"/>
                </a:solidFill>
                <a:cs typeface="Arial" charset="0"/>
              </a:rPr>
              <a:t>© Günter </a:t>
            </a:r>
            <a:r>
              <a:rPr lang="de-DE" sz="1200" dirty="0" smtClean="0">
                <a:solidFill>
                  <a:srgbClr val="00529F"/>
                </a:solidFill>
                <a:cs typeface="Arial" charset="0"/>
              </a:rPr>
              <a:t>Steppich, </a:t>
            </a:r>
            <a:r>
              <a:rPr lang="de-DE" sz="1200" dirty="0">
                <a:solidFill>
                  <a:srgbClr val="00529F"/>
                </a:solidFill>
                <a:cs typeface="Arial" charset="0"/>
              </a:rPr>
              <a:t>	</a:t>
            </a:r>
            <a:r>
              <a:rPr lang="de-DE" sz="1200" dirty="0" smtClean="0">
                <a:solidFill>
                  <a:srgbClr val="00529F"/>
                </a:solidFill>
                <a:cs typeface="Arial" charset="0"/>
              </a:rPr>
              <a:t>Fachberatung Jugendmedienschutz </a:t>
            </a:r>
            <a:r>
              <a:rPr lang="de-DE" sz="1200" dirty="0">
                <a:solidFill>
                  <a:srgbClr val="00529F"/>
                </a:solidFill>
                <a:cs typeface="Arial" charset="0"/>
              </a:rPr>
              <a:t>am Staatlichen Schulamt </a:t>
            </a:r>
            <a:r>
              <a:rPr lang="de-DE" sz="1200" dirty="0" smtClean="0">
                <a:solidFill>
                  <a:srgbClr val="00529F"/>
                </a:solidFill>
                <a:cs typeface="Arial" charset="0"/>
              </a:rPr>
              <a:t>WI/RTK und </a:t>
            </a:r>
            <a:r>
              <a:rPr lang="de-DE" sz="1200" dirty="0">
                <a:solidFill>
                  <a:srgbClr val="00529F"/>
                </a:solidFill>
                <a:cs typeface="Arial" charset="0"/>
              </a:rPr>
              <a:t>a</a:t>
            </a:r>
            <a:r>
              <a:rPr lang="de-DE" sz="1200" dirty="0" smtClean="0">
                <a:solidFill>
                  <a:srgbClr val="00529F"/>
                </a:solidFill>
                <a:cs typeface="Arial" charset="0"/>
              </a:rPr>
              <a:t>m Hessischen Kultusministerium</a:t>
            </a:r>
            <a:endParaRPr lang="de-DE" sz="1200" dirty="0">
              <a:solidFill>
                <a:srgbClr val="00529F"/>
              </a:solidFill>
              <a:cs typeface="Arial" charset="0"/>
            </a:endParaRPr>
          </a:p>
        </p:txBody>
      </p:sp>
      <p:pic>
        <p:nvPicPr>
          <p:cNvPr id="39" name="Bild 2" descr="Flye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l="82486" t="4237" r="3284" b="83162"/>
          <a:stretch>
            <a:fillRect/>
          </a:stretch>
        </p:blipFill>
        <p:spPr bwMode="auto">
          <a:xfrm>
            <a:off x="10569575" y="-4763"/>
            <a:ext cx="8667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5362"/>
          <a:stretch/>
        </p:blipFill>
        <p:spPr>
          <a:xfrm rot="1335517">
            <a:off x="8583302" y="3258290"/>
            <a:ext cx="2589127" cy="973581"/>
          </a:xfrm>
          <a:prstGeom prst="rect">
            <a:avLst/>
          </a:prstGeom>
          <a:effectLst>
            <a:outerShdw blurRad="50800" dist="38100" dir="5400000" algn="t" rotWithShape="0">
              <a:prstClr val="black">
                <a:alpha val="40000"/>
              </a:prstClr>
            </a:outerShdw>
          </a:effectLst>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24" y="3785991"/>
            <a:ext cx="1388636" cy="1388636"/>
          </a:xfrm>
          <a:prstGeom prst="rect">
            <a:avLst/>
          </a:prstGeom>
          <a:effectLst>
            <a:outerShdw blurRad="50800" dist="38100" dir="5400000" algn="t" rotWithShape="0">
              <a:prstClr val="black">
                <a:alpha val="40000"/>
              </a:prstClr>
            </a:outerShdw>
          </a:effectLst>
        </p:spPr>
      </p:pic>
      <p:pic>
        <p:nvPicPr>
          <p:cNvPr id="8" name="Grafik 7"/>
          <p:cNvPicPr>
            <a:picLocks noChangeAspect="1"/>
          </p:cNvPicPr>
          <p:nvPr/>
        </p:nvPicPr>
        <p:blipFill rotWithShape="1">
          <a:blip r:embed="rId7">
            <a:extLst>
              <a:ext uri="{28A0092B-C50C-407E-A947-70E740481C1C}">
                <a14:useLocalDpi xmlns:a14="http://schemas.microsoft.com/office/drawing/2010/main" val="0"/>
              </a:ext>
            </a:extLst>
          </a:blip>
          <a:srcRect l="50645" b="21188"/>
          <a:stretch/>
        </p:blipFill>
        <p:spPr>
          <a:xfrm rot="19740590">
            <a:off x="307366" y="1632532"/>
            <a:ext cx="2418562" cy="910063"/>
          </a:xfrm>
          <a:prstGeom prst="rect">
            <a:avLst/>
          </a:prstGeom>
          <a:effectLst>
            <a:outerShdw blurRad="50800" dist="38100" dir="5400000" algn="t" rotWithShape="0">
              <a:prstClr val="black">
                <a:alpha val="40000"/>
              </a:prstClr>
            </a:outerShdw>
          </a:effectLst>
        </p:spPr>
      </p:pic>
      <p:pic>
        <p:nvPicPr>
          <p:cNvPr id="10" name="Grafik 9"/>
          <p:cNvPicPr>
            <a:picLocks noChangeAspect="1"/>
          </p:cNvPicPr>
          <p:nvPr/>
        </p:nvPicPr>
        <p:blipFill rotWithShape="1">
          <a:blip r:embed="rId8" cstate="print">
            <a:extLst>
              <a:ext uri="{28A0092B-C50C-407E-A947-70E740481C1C}">
                <a14:useLocalDpi xmlns:a14="http://schemas.microsoft.com/office/drawing/2010/main" val="0"/>
              </a:ext>
            </a:extLst>
          </a:blip>
          <a:srcRect l="1383" t="3872" r="1581" b="4252"/>
          <a:stretch/>
        </p:blipFill>
        <p:spPr>
          <a:xfrm rot="18898183">
            <a:off x="9047833" y="5330662"/>
            <a:ext cx="1976533" cy="758811"/>
          </a:xfrm>
          <a:prstGeom prst="rect">
            <a:avLst/>
          </a:prstGeom>
          <a:effectLst>
            <a:outerShdw blurRad="50800" dist="38100" dir="5400000" algn="t" rotWithShape="0">
              <a:prstClr val="black">
                <a:alpha val="40000"/>
              </a:prstClr>
            </a:outerShdw>
          </a:effectLst>
        </p:spPr>
      </p:pic>
      <p:grpSp>
        <p:nvGrpSpPr>
          <p:cNvPr id="13" name="Gruppieren 12"/>
          <p:cNvGrpSpPr/>
          <p:nvPr/>
        </p:nvGrpSpPr>
        <p:grpSpPr>
          <a:xfrm>
            <a:off x="4299245" y="3868809"/>
            <a:ext cx="3825827" cy="2233015"/>
            <a:chOff x="3993664" y="4212828"/>
            <a:chExt cx="3825827" cy="2233015"/>
          </a:xfrm>
          <a:effectLst>
            <a:outerShdw blurRad="50800" dist="38100" dir="5400000" algn="t" rotWithShape="0">
              <a:prstClr val="black">
                <a:alpha val="40000"/>
              </a:prstClr>
            </a:outerShdw>
          </a:effectLst>
        </p:grpSpPr>
        <p:pic>
          <p:nvPicPr>
            <p:cNvPr id="31"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579466" y="4652334"/>
              <a:ext cx="2127565" cy="10172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Grafik 31"/>
            <p:cNvPicPr>
              <a:picLocks noChangeAspect="1"/>
            </p:cNvPicPr>
            <p:nvPr/>
          </p:nvPicPr>
          <p:blipFill rotWithShape="1">
            <a:blip r:embed="rId10" cstate="print">
              <a:extLst>
                <a:ext uri="{28A0092B-C50C-407E-A947-70E740481C1C}">
                  <a14:useLocalDpi xmlns:a14="http://schemas.microsoft.com/office/drawing/2010/main" val="0"/>
                </a:ext>
              </a:extLst>
            </a:blip>
            <a:srcRect l="21295" r="21635" b="12478"/>
            <a:stretch/>
          </p:blipFill>
          <p:spPr>
            <a:xfrm rot="20665583">
              <a:off x="6805951" y="4397074"/>
              <a:ext cx="1013540" cy="875492"/>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rotWithShape="1">
            <a:blip r:embed="rId1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3311" t="34016" r="13305" b="33994"/>
            <a:stretch/>
          </p:blipFill>
          <p:spPr>
            <a:xfrm>
              <a:off x="4845808" y="4212828"/>
              <a:ext cx="1621392" cy="397582"/>
            </a:xfrm>
            <a:prstGeom prst="rect">
              <a:avLst/>
            </a:prstGeom>
            <a:noFill/>
            <a:ln>
              <a:noFill/>
            </a:ln>
          </p:spPr>
        </p:pic>
        <p:pic>
          <p:nvPicPr>
            <p:cNvPr id="11" name="Grafik 10"/>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8647" b="12266"/>
            <a:stretch/>
          </p:blipFill>
          <p:spPr>
            <a:xfrm rot="1176154">
              <a:off x="3993664" y="5859433"/>
              <a:ext cx="1738231" cy="586410"/>
            </a:xfrm>
            <a:prstGeom prst="rect">
              <a:avLst/>
            </a:prstGeom>
            <a:ln>
              <a:noFill/>
            </a:ln>
          </p:spPr>
        </p:pic>
        <p:pic>
          <p:nvPicPr>
            <p:cNvPr id="12" name="Grafik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09240">
              <a:off x="5707028" y="5738002"/>
              <a:ext cx="2090605" cy="501745"/>
            </a:xfrm>
            <a:prstGeom prst="rect">
              <a:avLst/>
            </a:prstGeom>
            <a:noFill/>
            <a:ln>
              <a:noFill/>
            </a:ln>
          </p:spPr>
        </p:pic>
      </p:grpSp>
      <p:pic>
        <p:nvPicPr>
          <p:cNvPr id="6" name="Grafik 5"/>
          <p:cNvPicPr>
            <a:picLocks noChangeAspect="1"/>
          </p:cNvPicPr>
          <p:nvPr/>
        </p:nvPicPr>
        <p:blipFill rotWithShape="1">
          <a:blip r:embed="rId14" cstate="print">
            <a:extLst>
              <a:ext uri="{28A0092B-C50C-407E-A947-70E740481C1C}">
                <a14:useLocalDpi xmlns:a14="http://schemas.microsoft.com/office/drawing/2010/main" val="0"/>
              </a:ext>
            </a:extLst>
          </a:blip>
          <a:srcRect l="16172" t="27191" r="16099" b="25279"/>
          <a:stretch/>
        </p:blipFill>
        <p:spPr>
          <a:xfrm rot="795815">
            <a:off x="4879480" y="1333939"/>
            <a:ext cx="1788227" cy="780870"/>
          </a:xfrm>
          <a:prstGeom prst="rect">
            <a:avLst/>
          </a:prstGeom>
          <a:effectLst>
            <a:outerShdw blurRad="50800" dist="38100" dir="5400000" algn="t" rotWithShape="0">
              <a:prstClr val="black">
                <a:alpha val="40000"/>
              </a:prstClr>
            </a:outerShdw>
          </a:effectLst>
        </p:spPr>
      </p:pic>
      <p:pic>
        <p:nvPicPr>
          <p:cNvPr id="14" name="Grafik 1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53701">
            <a:off x="3519522" y="1400102"/>
            <a:ext cx="993769" cy="993769"/>
          </a:xfrm>
          <a:prstGeom prst="rect">
            <a:avLst/>
          </a:prstGeom>
          <a:ln>
            <a:noFill/>
          </a:ln>
          <a:effectLst>
            <a:outerShdw blurRad="292100" dist="139700" dir="2700000" algn="tl" rotWithShape="0">
              <a:srgbClr val="333333">
                <a:alpha val="65000"/>
              </a:srgbClr>
            </a:outerShdw>
          </a:effectLst>
        </p:spPr>
      </p:pic>
      <p:pic>
        <p:nvPicPr>
          <p:cNvPr id="15" name="Grafik 14"/>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15" b="31932"/>
          <a:stretch/>
        </p:blipFill>
        <p:spPr>
          <a:xfrm rot="1599945">
            <a:off x="6786844" y="1441098"/>
            <a:ext cx="1908997" cy="515099"/>
          </a:xfrm>
          <a:prstGeom prst="rect">
            <a:avLst/>
          </a:prstGeom>
          <a:ln>
            <a:noFill/>
          </a:ln>
          <a:effectLst>
            <a:outerShdw blurRad="292100" dist="139700" dir="2700000" algn="tl" rotWithShape="0">
              <a:srgbClr val="333333">
                <a:alpha val="65000"/>
              </a:srgbClr>
            </a:outerShdw>
          </a:effectLst>
        </p:spPr>
      </p:pic>
      <p:pic>
        <p:nvPicPr>
          <p:cNvPr id="40" name="Bild 2" descr="Flye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84562" y="1946427"/>
            <a:ext cx="3201821" cy="1082215"/>
          </a:xfrm>
          <a:prstGeom prst="rect">
            <a:avLst/>
          </a:prstGeom>
        </p:spPr>
      </p:pic>
      <p:pic>
        <p:nvPicPr>
          <p:cNvPr id="24" name="Grafik 23"/>
          <p:cNvPicPr>
            <a:picLocks noChangeAspect="1"/>
          </p:cNvPicPr>
          <p:nvPr/>
        </p:nvPicPr>
        <p:blipFill rotWithShape="1">
          <a:blip r:embed="rId19" cstate="print">
            <a:extLst>
              <a:ext uri="{28A0092B-C50C-407E-A947-70E740481C1C}">
                <a14:useLocalDpi xmlns:a14="http://schemas.microsoft.com/office/drawing/2010/main" val="0"/>
              </a:ext>
            </a:extLst>
          </a:blip>
          <a:srcRect l="9244" r="8068"/>
          <a:stretch/>
        </p:blipFill>
        <p:spPr>
          <a:xfrm rot="1188929">
            <a:off x="3634601" y="4320475"/>
            <a:ext cx="972260" cy="88928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advTm="1296">
        <p14:prism/>
      </p:transition>
    </mc:Choice>
    <mc:Fallback xmlns="">
      <p:transition spd="med" advTm="1296">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243840" y="1118947"/>
            <a:ext cx="10836275" cy="537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spAutoFit/>
          </a:bodyPr>
          <a:lstStyle/>
          <a:p>
            <a:pPr eaLnBrk="0" hangingPunct="0">
              <a:lnSpc>
                <a:spcPct val="150000"/>
              </a:lnSpc>
              <a:buClr>
                <a:srgbClr val="000000"/>
              </a:buClr>
              <a:buSzPct val="100000"/>
              <a:buBlip>
                <a:blip r:embed="rId3"/>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Probleme 2.0:</a:t>
            </a:r>
          </a:p>
          <a:p>
            <a:pPr marL="531813" lvl="1" indent="0" eaLnBrk="0" hangingPunct="0">
              <a:spcAft>
                <a:spcPts val="600"/>
              </a:spcAft>
              <a:buClr>
                <a:srgbClr val="333399"/>
              </a:buClr>
              <a:buSzPct val="100000"/>
              <a:buFont typeface="Wingdings"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Soziale Netzwerke &amp; Messenger</a:t>
            </a:r>
          </a:p>
          <a:p>
            <a:pPr marL="531813" lvl="1" indent="0" eaLnBrk="0" hangingPunct="0">
              <a:spcAft>
                <a:spcPts val="600"/>
              </a:spcAft>
              <a:buClr>
                <a:srgbClr val="333399"/>
              </a:buClr>
              <a:buSzPct val="100000"/>
              <a:buFont typeface="Wingdings"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Chat </a:t>
            </a:r>
            <a:r>
              <a:rPr lang="de-DE" sz="2800" dirty="0" err="1">
                <a:solidFill>
                  <a:srgbClr val="333399"/>
                </a:solidFill>
              </a:rPr>
              <a:t>rooms</a:t>
            </a:r>
            <a:r>
              <a:rPr lang="de-DE" sz="2800" dirty="0">
                <a:solidFill>
                  <a:srgbClr val="333399"/>
                </a:solidFill>
              </a:rPr>
              <a:t>, Foren, Spiele…</a:t>
            </a:r>
          </a:p>
          <a:p>
            <a:pPr marL="531813" lvl="1" indent="0" eaLnBrk="0" hangingPunct="0">
              <a:spcAft>
                <a:spcPts val="600"/>
              </a:spcAft>
              <a:buClr>
                <a:srgbClr val="333399"/>
              </a:buClr>
              <a:buSzPct val="100000"/>
              <a:buFont typeface="Wingdings"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Alexa, </a:t>
            </a:r>
            <a:r>
              <a:rPr lang="de-DE" sz="2800" dirty="0" smtClean="0">
                <a:solidFill>
                  <a:srgbClr val="333399"/>
                </a:solidFill>
              </a:rPr>
              <a:t>Siri, Cortana </a:t>
            </a:r>
            <a:r>
              <a:rPr lang="de-DE" sz="2800" dirty="0">
                <a:solidFill>
                  <a:srgbClr val="333399"/>
                </a:solidFill>
              </a:rPr>
              <a:t>&amp; Co.</a:t>
            </a:r>
          </a:p>
          <a:p>
            <a:pPr marL="531813" lvl="1" indent="0" eaLnBrk="0" hangingPunct="0">
              <a:spcAft>
                <a:spcPts val="600"/>
              </a:spcAft>
              <a:buClr>
                <a:srgbClr val="333399"/>
              </a:buClr>
              <a:buSzPct val="100000"/>
              <a:buFont typeface="Wingdings"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a:t>
            </a:r>
            <a:r>
              <a:rPr lang="de-DE" sz="2800" dirty="0" smtClean="0">
                <a:solidFill>
                  <a:srgbClr val="333399"/>
                </a:solidFill>
              </a:rPr>
              <a:t>Prinzip </a:t>
            </a:r>
            <a:r>
              <a:rPr lang="de-DE" sz="2800" b="1" dirty="0" smtClean="0">
                <a:solidFill>
                  <a:srgbClr val="FF0000"/>
                </a:solidFill>
              </a:rPr>
              <a:t>OPT-OUT</a:t>
            </a:r>
            <a:endParaRPr lang="de-DE" sz="2800" b="1" dirty="0">
              <a:solidFill>
                <a:srgbClr val="FF0000"/>
              </a:solidFill>
            </a:endParaRPr>
          </a:p>
          <a:p>
            <a:pPr eaLnBrk="0" hangingPunct="0">
              <a:lnSpc>
                <a:spcPct val="150000"/>
              </a:lnSpc>
              <a:buClr>
                <a:srgbClr val="000000"/>
              </a:buClr>
              <a:buSzPct val="100000"/>
              <a:buBlip>
                <a:blip r:embed="rId3"/>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 Datenmengen: </a:t>
            </a:r>
          </a:p>
          <a:p>
            <a:pPr marL="971550" lvl="1" indent="-457200" eaLnBrk="0" hangingPunct="0">
              <a:buClr>
                <a:srgbClr val="000099"/>
              </a:buClr>
              <a:buSzPct val="100000"/>
              <a:buFont typeface="Wingdings" panose="05000000000000000000"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Volkszählung ‘87	</a:t>
            </a:r>
            <a:r>
              <a:rPr lang="de-DE" sz="2800" dirty="0">
                <a:solidFill>
                  <a:srgbClr val="006600"/>
                </a:solidFill>
              </a:rPr>
              <a:t>18</a:t>
            </a:r>
          </a:p>
          <a:p>
            <a:pPr marL="971550" lvl="1" indent="-457200" eaLnBrk="0" hangingPunct="0">
              <a:buClr>
                <a:srgbClr val="000099"/>
              </a:buClr>
              <a:buSzPct val="100000"/>
              <a:buFont typeface="Wingdings" panose="05000000000000000000"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Stasiakten 			</a:t>
            </a:r>
            <a:r>
              <a:rPr lang="de-DE" sz="2800" dirty="0">
                <a:solidFill>
                  <a:srgbClr val="FF9933"/>
                </a:solidFill>
              </a:rPr>
              <a:t>49</a:t>
            </a:r>
          </a:p>
          <a:p>
            <a:pPr marL="971550" lvl="1" indent="-457200" eaLnBrk="0" hangingPunct="0">
              <a:buClr>
                <a:srgbClr val="000099"/>
              </a:buClr>
              <a:buSzPct val="100000"/>
              <a:buFont typeface="Wingdings" panose="05000000000000000000" pitchFamily="2" charset="2"/>
              <a:buChar char="§"/>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dirty="0">
                <a:solidFill>
                  <a:srgbClr val="333399"/>
                </a:solidFill>
              </a:rPr>
              <a:t>Facebook 				</a:t>
            </a:r>
            <a:r>
              <a:rPr lang="de-DE" sz="2800" dirty="0">
                <a:solidFill>
                  <a:srgbClr val="FF0000"/>
                </a:solidFill>
              </a:rPr>
              <a:t>90+x</a:t>
            </a:r>
            <a:r>
              <a:rPr lang="de-DE" sz="2800" dirty="0">
                <a:solidFill>
                  <a:srgbClr val="333399"/>
                </a:solidFill>
              </a:rPr>
              <a:t> </a:t>
            </a:r>
            <a:r>
              <a:rPr lang="de-DE" sz="2800" dirty="0" smtClean="0">
                <a:solidFill>
                  <a:srgbClr val="333399"/>
                </a:solidFill>
              </a:rPr>
              <a:t> </a:t>
            </a:r>
            <a:r>
              <a:rPr lang="de-DE" sz="2800" dirty="0">
                <a:solidFill>
                  <a:srgbClr val="333399"/>
                </a:solidFill>
              </a:rPr>
              <a:t>	</a:t>
            </a:r>
            <a:r>
              <a:rPr lang="de-DE" sz="2800" dirty="0">
                <a:solidFill>
                  <a:srgbClr val="000000"/>
                </a:solidFill>
              </a:rPr>
              <a:t>		  </a:t>
            </a:r>
          </a:p>
          <a:p>
            <a:pPr algn="l" eaLnBrk="0" hangingPunct="0">
              <a:lnSpc>
                <a:spcPct val="150000"/>
              </a:lnSpc>
              <a:buClr>
                <a:srgbClr val="000000"/>
              </a:buClr>
              <a:buSzPct val="10000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endParaRPr lang="de-DE" sz="2800" dirty="0">
              <a:solidFill>
                <a:srgbClr val="000000"/>
              </a:solidFill>
            </a:endParaRPr>
          </a:p>
        </p:txBody>
      </p:sp>
      <p:sp>
        <p:nvSpPr>
          <p:cNvPr id="10" name="Rectangle 4"/>
          <p:cNvSpPr>
            <a:spLocks noGrp="1" noChangeArrowheads="1"/>
          </p:cNvSpPr>
          <p:nvPr>
            <p:ph type="title"/>
          </p:nvPr>
        </p:nvSpPr>
        <p:spPr>
          <a:xfrm>
            <a:off x="576263" y="95250"/>
            <a:ext cx="10369550" cy="93345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Privatsphäre und Datenschutz</a:t>
            </a:r>
          </a:p>
        </p:txBody>
      </p:sp>
      <p:pic>
        <p:nvPicPr>
          <p:cNvPr id="11" name="Picture 6" descr="MCj044044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175" y="198438"/>
            <a:ext cx="1763713"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5950" y="3547924"/>
            <a:ext cx="44529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l="5190" t="1068"/>
          <a:stretch/>
        </p:blipFill>
        <p:spPr>
          <a:xfrm>
            <a:off x="5520048" y="137561"/>
            <a:ext cx="4737148" cy="6909282"/>
          </a:xfrm>
          <a:prstGeom prst="rect">
            <a:avLst/>
          </a:prstGeom>
        </p:spPr>
      </p:pic>
    </p:spTree>
    <p:extLst>
      <p:ext uri="{BB962C8B-B14F-4D97-AF65-F5344CB8AC3E}">
        <p14:creationId xmlns:p14="http://schemas.microsoft.com/office/powerpoint/2010/main" val="24294217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40254" y="2091228"/>
            <a:ext cx="10003971" cy="4959350"/>
          </a:xfrm>
        </p:spPr>
        <p:txBody>
          <a:bodyPr/>
          <a:lstStyle/>
          <a:p>
            <a:pPr marL="0" indent="0"/>
            <a:r>
              <a:rPr lang="de-DE" sz="2800" dirty="0">
                <a:solidFill>
                  <a:srgbClr val="000099"/>
                </a:solidFill>
                <a:effectLst>
                  <a:outerShdw blurRad="38100" dist="38100" dir="2700000" algn="tl">
                    <a:srgbClr val="000000">
                      <a:alpha val="43137"/>
                    </a:srgbClr>
                  </a:outerShdw>
                </a:effectLst>
              </a:rPr>
              <a:t> </a:t>
            </a:r>
            <a:r>
              <a:rPr lang="de-DE" sz="2800" dirty="0" smtClean="0">
                <a:solidFill>
                  <a:srgbClr val="000099"/>
                </a:solidFill>
                <a:effectLst>
                  <a:outerShdw blurRad="38100" dist="38100" dir="2700000" algn="tl">
                    <a:srgbClr val="000000">
                      <a:alpha val="43137"/>
                    </a:srgbClr>
                  </a:outerShdw>
                </a:effectLst>
              </a:rPr>
              <a:t>Maschinelle Auswertung von Datenmengen</a:t>
            </a:r>
            <a:r>
              <a:rPr lang="de-DE" sz="2800" dirty="0">
                <a:solidFill>
                  <a:srgbClr val="000099"/>
                </a:solidFill>
                <a:effectLst>
                  <a:outerShdw blurRad="38100" dist="38100" dir="2700000" algn="tl">
                    <a:srgbClr val="000000">
                      <a:alpha val="43137"/>
                    </a:srgbClr>
                  </a:outerShdw>
                </a:effectLst>
              </a:rPr>
              <a:t>, </a:t>
            </a:r>
            <a:r>
              <a:rPr lang="de-DE" sz="2800" dirty="0" smtClean="0">
                <a:solidFill>
                  <a:srgbClr val="000099"/>
                </a:solidFill>
                <a:effectLst>
                  <a:outerShdw blurRad="38100" dist="38100" dir="2700000" algn="tl">
                    <a:srgbClr val="000000">
                      <a:alpha val="43137"/>
                    </a:srgbClr>
                  </a:outerShdw>
                </a:effectLst>
              </a:rPr>
              <a:t>die</a:t>
            </a:r>
            <a:endParaRPr lang="de-DE" sz="2800" dirty="0">
              <a:solidFill>
                <a:srgbClr val="000099"/>
              </a:solidFill>
              <a:effectLst>
                <a:outerShdw blurRad="38100" dist="38100" dir="2700000" algn="tl">
                  <a:srgbClr val="000000">
                    <a:alpha val="43137"/>
                  </a:srgbClr>
                </a:outerShdw>
              </a:effectLst>
            </a:endParaRPr>
          </a:p>
          <a:p>
            <a:pPr marL="0" indent="0"/>
            <a:endParaRPr lang="de-DE" sz="2800" dirty="0">
              <a:solidFill>
                <a:srgbClr val="000099"/>
              </a:solidFill>
              <a:effectLst>
                <a:outerShdw blurRad="38100" dist="38100" dir="2700000" algn="tl">
                  <a:srgbClr val="000000">
                    <a:alpha val="43137"/>
                  </a:srgbClr>
                </a:outerShdw>
              </a:effectLst>
            </a:endParaRPr>
          </a:p>
          <a:p>
            <a:pPr marL="1373187" lvl="5" indent="-457200">
              <a:spcBef>
                <a:spcPct val="0"/>
              </a:spcBef>
              <a:buBlip>
                <a:blip r:embed="rId2"/>
              </a:buBlip>
            </a:pPr>
            <a:r>
              <a:rPr lang="de-DE" sz="2800" dirty="0">
                <a:solidFill>
                  <a:srgbClr val="000099"/>
                </a:solidFill>
                <a:effectLst>
                  <a:outerShdw blurRad="38100" dist="38100" dir="2700000" algn="tl">
                    <a:srgbClr val="000000">
                      <a:alpha val="43137"/>
                    </a:srgbClr>
                  </a:outerShdw>
                </a:effectLst>
              </a:rPr>
              <a:t> </a:t>
            </a:r>
            <a:r>
              <a:rPr lang="de-DE" sz="2800" b="1" kern="1200" dirty="0">
                <a:solidFill>
                  <a:srgbClr val="000099"/>
                </a:solidFill>
                <a:latin typeface="Arial" charset="0"/>
                <a:ea typeface="Arial Unicode MS" pitchFamily="34" charset="-128"/>
              </a:rPr>
              <a:t>zu groß,</a:t>
            </a:r>
          </a:p>
          <a:p>
            <a:pPr marL="1373187" lvl="5" indent="-457200">
              <a:spcBef>
                <a:spcPct val="0"/>
              </a:spcBef>
              <a:buBlip>
                <a:blip r:embed="rId2"/>
              </a:buBlip>
            </a:pPr>
            <a:r>
              <a:rPr lang="de-DE" sz="2800" b="1" kern="1200" dirty="0">
                <a:solidFill>
                  <a:srgbClr val="000099"/>
                </a:solidFill>
                <a:latin typeface="Arial" charset="0"/>
                <a:ea typeface="Arial Unicode MS" pitchFamily="34" charset="-128"/>
              </a:rPr>
              <a:t> zu komplex,</a:t>
            </a:r>
          </a:p>
          <a:p>
            <a:pPr marL="1373187" lvl="5" indent="-457200">
              <a:spcBef>
                <a:spcPct val="0"/>
              </a:spcBef>
              <a:buBlip>
                <a:blip r:embed="rId2"/>
              </a:buBlip>
            </a:pPr>
            <a:r>
              <a:rPr lang="de-DE" sz="2800" b="1" kern="1200" dirty="0">
                <a:solidFill>
                  <a:srgbClr val="000099"/>
                </a:solidFill>
                <a:latin typeface="Arial" charset="0"/>
                <a:ea typeface="Arial Unicode MS" pitchFamily="34" charset="-128"/>
              </a:rPr>
              <a:t> zu flüchtig,</a:t>
            </a:r>
          </a:p>
          <a:p>
            <a:pPr marL="1373187" lvl="5" indent="-457200">
              <a:spcBef>
                <a:spcPct val="0"/>
              </a:spcBef>
              <a:buBlip>
                <a:blip r:embed="rId2"/>
              </a:buBlip>
            </a:pPr>
            <a:r>
              <a:rPr lang="de-DE" sz="2800" b="1" kern="1200" dirty="0">
                <a:solidFill>
                  <a:srgbClr val="000099"/>
                </a:solidFill>
                <a:latin typeface="Arial" charset="0"/>
                <a:ea typeface="Arial Unicode MS" pitchFamily="34" charset="-128"/>
              </a:rPr>
              <a:t> zu schwach strukturiert</a:t>
            </a:r>
          </a:p>
          <a:p>
            <a:pPr marL="0" indent="0"/>
            <a:endParaRPr lang="de-DE" sz="2800" dirty="0">
              <a:solidFill>
                <a:srgbClr val="000099"/>
              </a:solidFill>
              <a:effectLst>
                <a:outerShdw blurRad="38100" dist="38100" dir="2700000" algn="tl">
                  <a:srgbClr val="000000">
                    <a:alpha val="43137"/>
                  </a:srgbClr>
                </a:outerShdw>
              </a:effectLst>
            </a:endParaRPr>
          </a:p>
          <a:p>
            <a:pPr marL="0" indent="0"/>
            <a:r>
              <a:rPr lang="de-DE" sz="2800" dirty="0">
                <a:solidFill>
                  <a:srgbClr val="000099"/>
                </a:solidFill>
                <a:effectLst>
                  <a:outerShdw blurRad="38100" dist="38100" dir="2700000" algn="tl">
                    <a:srgbClr val="000000">
                      <a:alpha val="43137"/>
                    </a:srgbClr>
                  </a:outerShdw>
                </a:effectLst>
              </a:rPr>
              <a:t>sind, um sie </a:t>
            </a:r>
            <a:r>
              <a:rPr lang="de-DE" sz="2800" dirty="0" smtClean="0">
                <a:solidFill>
                  <a:srgbClr val="000099"/>
                </a:solidFill>
                <a:effectLst>
                  <a:outerShdw blurRad="38100" dist="38100" dir="2700000" algn="tl">
                    <a:srgbClr val="000000">
                      <a:alpha val="43137"/>
                    </a:srgbClr>
                  </a:outerShdw>
                </a:effectLst>
              </a:rPr>
              <a:t>manuell zu verarbeiten.</a:t>
            </a:r>
            <a:endParaRPr lang="de-DE" sz="2800" dirty="0">
              <a:solidFill>
                <a:srgbClr val="000099"/>
              </a:solidFill>
              <a:effectLst>
                <a:outerShdw blurRad="38100" dist="38100" dir="2700000" algn="tl">
                  <a:srgbClr val="000000">
                    <a:alpha val="43137"/>
                  </a:srgbClr>
                </a:outerShdw>
              </a:effectLst>
            </a:endParaRPr>
          </a:p>
        </p:txBody>
      </p:sp>
      <p:sp>
        <p:nvSpPr>
          <p:cNvPr id="3" name="Titel 2"/>
          <p:cNvSpPr>
            <a:spLocks noGrp="1"/>
          </p:cNvSpPr>
          <p:nvPr>
            <p:ph type="title"/>
          </p:nvPr>
        </p:nvSpPr>
        <p:spPr/>
        <p:txBody>
          <a:bodyPr/>
          <a:lstStyle/>
          <a:p>
            <a:endParaRPr lang="de-DE" dirty="0"/>
          </a:p>
        </p:txBody>
      </p:sp>
      <p:pic>
        <p:nvPicPr>
          <p:cNvPr id="6" name="Grafik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1703" y="-91403"/>
            <a:ext cx="3965198" cy="2310055"/>
          </a:xfrm>
          <a:prstGeom prst="rect">
            <a:avLst/>
          </a:prstGeom>
        </p:spPr>
      </p:pic>
    </p:spTree>
    <p:extLst>
      <p:ext uri="{BB962C8B-B14F-4D97-AF65-F5344CB8AC3E}">
        <p14:creationId xmlns:p14="http://schemas.microsoft.com/office/powerpoint/2010/main" val="341610887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6"/>
          <p:cNvSpPr>
            <a:spLocks noGrp="1"/>
          </p:cNvSpPr>
          <p:nvPr>
            <p:ph type="title"/>
          </p:nvPr>
        </p:nvSpPr>
        <p:spPr>
          <a:xfrm>
            <a:off x="576263" y="0"/>
            <a:ext cx="10367962" cy="1063625"/>
          </a:xfrm>
        </p:spPr>
        <p:txBody>
          <a:bodyPr/>
          <a:lstStyle/>
          <a:p>
            <a:r>
              <a:rPr lang="de-DE" dirty="0" smtClean="0">
                <a:solidFill>
                  <a:srgbClr val="E1E2E9"/>
                </a:solidFill>
              </a:rPr>
              <a:t>Big Data</a:t>
            </a:r>
            <a:endParaRPr lang="de-DE" dirty="0">
              <a:solidFill>
                <a:srgbClr val="E1E2E9"/>
              </a:solidFill>
            </a:endParaRPr>
          </a:p>
        </p:txBody>
      </p:sp>
      <p:sp>
        <p:nvSpPr>
          <p:cNvPr id="12" name="Inhaltsplatzhalter 1"/>
          <p:cNvSpPr>
            <a:spLocks noGrp="1"/>
          </p:cNvSpPr>
          <p:nvPr>
            <p:ph idx="1"/>
          </p:nvPr>
        </p:nvSpPr>
        <p:spPr>
          <a:xfrm>
            <a:off x="304800" y="1208988"/>
            <a:ext cx="11218863" cy="4959350"/>
          </a:xfrm>
        </p:spPr>
        <p:txBody>
          <a:bodyPr/>
          <a:lstStyle/>
          <a:p>
            <a:pPr marL="0" indent="0"/>
            <a:r>
              <a:rPr lang="de-DE" sz="2800" b="1" dirty="0" smtClean="0">
                <a:solidFill>
                  <a:srgbClr val="000099"/>
                </a:solidFill>
                <a:effectLst>
                  <a:outerShdw blurRad="38100" dist="38100" dir="2700000" algn="tl">
                    <a:srgbClr val="000000">
                      <a:alpha val="43137"/>
                    </a:srgbClr>
                  </a:outerShdw>
                </a:effectLst>
              </a:rPr>
              <a:t>Auswertung von:</a:t>
            </a:r>
          </a:p>
          <a:p>
            <a:pPr marL="0" indent="0">
              <a:spcBef>
                <a:spcPts val="0"/>
              </a:spcBef>
            </a:pPr>
            <a:r>
              <a:rPr lang="de-DE" sz="2400" dirty="0" smtClean="0">
                <a:solidFill>
                  <a:srgbClr val="000099"/>
                </a:solidFill>
                <a:effectLst>
                  <a:outerShdw blurRad="38100" dist="38100" dir="2700000" algn="tl">
                    <a:srgbClr val="000000">
                      <a:alpha val="43137"/>
                    </a:srgbClr>
                  </a:outerShdw>
                </a:effectLst>
              </a:rPr>
              <a:t> </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Computer- &amp; </a:t>
            </a:r>
            <a:r>
              <a:rPr lang="de-DE" sz="2400" dirty="0" err="1" smtClean="0">
                <a:solidFill>
                  <a:srgbClr val="000099"/>
                </a:solidFill>
                <a:effectLst>
                  <a:outerShdw blurRad="38100" dist="38100" dir="2700000" algn="tl">
                    <a:srgbClr val="000000">
                      <a:alpha val="43137"/>
                    </a:srgbClr>
                  </a:outerShdw>
                </a:effectLst>
              </a:rPr>
              <a:t>Smartphonenutzung</a:t>
            </a:r>
            <a:r>
              <a:rPr lang="de-DE" sz="2400" dirty="0" smtClean="0">
                <a:solidFill>
                  <a:srgbClr val="000099"/>
                </a:solidFill>
                <a:effectLst>
                  <a:outerShdw blurRad="38100" dist="38100" dir="2700000" algn="tl">
                    <a:srgbClr val="000000">
                      <a:alpha val="43137"/>
                    </a:srgbClr>
                  </a:outerShdw>
                </a:effectLst>
              </a:rPr>
              <a:t> („Metadaten“: Kommunikation</a:t>
            </a:r>
            <a:r>
              <a:rPr lang="de-DE" sz="2400" dirty="0">
                <a:solidFill>
                  <a:srgbClr val="000099"/>
                </a:solidFill>
                <a:effectLst>
                  <a:outerShdw blurRad="38100" dist="38100" dir="2700000" algn="tl">
                    <a:srgbClr val="000000">
                      <a:alpha val="43137"/>
                    </a:srgbClr>
                  </a:outerShdw>
                </a:effectLst>
              </a:rPr>
              <a:t>, Standort)</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Surfverhalten, Suchanfragen</a:t>
            </a:r>
          </a:p>
          <a:p>
            <a:pPr>
              <a:buFont typeface="Arial" panose="020B0604020202020204" pitchFamily="34" charset="0"/>
              <a:buChar char="•"/>
            </a:pPr>
            <a:r>
              <a:rPr lang="de-DE" sz="2400" dirty="0" err="1" smtClean="0">
                <a:solidFill>
                  <a:srgbClr val="000099"/>
                </a:solidFill>
                <a:effectLst>
                  <a:outerShdw blurRad="38100" dist="38100" dir="2700000" algn="tl">
                    <a:srgbClr val="000000">
                      <a:alpha val="43137"/>
                    </a:srgbClr>
                  </a:outerShdw>
                </a:effectLst>
              </a:rPr>
              <a:t>Social</a:t>
            </a:r>
            <a:r>
              <a:rPr lang="de-DE" sz="2400" dirty="0" smtClean="0">
                <a:solidFill>
                  <a:srgbClr val="000099"/>
                </a:solidFill>
                <a:effectLst>
                  <a:outerShdw blurRad="38100" dist="38100" dir="2700000" algn="tl">
                    <a:srgbClr val="000000">
                      <a:alpha val="43137"/>
                    </a:srgbClr>
                  </a:outerShdw>
                </a:effectLst>
              </a:rPr>
              <a:t>-Media-Aktivitäten</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Kunden-</a:t>
            </a:r>
            <a:r>
              <a:rPr lang="de-DE" sz="2400" dirty="0">
                <a:solidFill>
                  <a:srgbClr val="000099"/>
                </a:solidFill>
                <a:effectLst>
                  <a:outerShdw blurRad="38100" dist="38100" dir="2700000" algn="tl">
                    <a:srgbClr val="000000">
                      <a:alpha val="43137"/>
                    </a:srgbClr>
                  </a:outerShdw>
                </a:effectLst>
              </a:rPr>
              <a:t>, Bank-, </a:t>
            </a:r>
            <a:r>
              <a:rPr lang="de-DE" sz="2400" dirty="0" smtClean="0">
                <a:solidFill>
                  <a:srgbClr val="000099"/>
                </a:solidFill>
                <a:effectLst>
                  <a:outerShdw blurRad="38100" dist="38100" dir="2700000" algn="tl">
                    <a:srgbClr val="000000">
                      <a:alpha val="43137"/>
                    </a:srgbClr>
                  </a:outerShdw>
                </a:effectLst>
              </a:rPr>
              <a:t>Bezahlkarten (z.B. Payback)</a:t>
            </a:r>
            <a:endParaRPr lang="de-DE" sz="2400" dirty="0">
              <a:solidFill>
                <a:srgbClr val="000099"/>
              </a:solidFill>
              <a:effectLst>
                <a:outerShdw blurRad="38100" dist="38100" dir="2700000" algn="tl">
                  <a:srgbClr val="000000">
                    <a:alpha val="43137"/>
                  </a:srgbClr>
                </a:outerShdw>
              </a:effectLst>
            </a:endParaRP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Fitnessarmbänder</a:t>
            </a:r>
            <a:r>
              <a:rPr lang="de-DE" sz="2400" dirty="0">
                <a:solidFill>
                  <a:srgbClr val="000099"/>
                </a:solidFill>
                <a:effectLst>
                  <a:outerShdw blurRad="38100" dist="38100" dir="2700000" algn="tl">
                    <a:srgbClr val="000000">
                      <a:alpha val="43137"/>
                    </a:srgbClr>
                  </a:outerShdw>
                </a:effectLst>
              </a:rPr>
              <a:t> </a:t>
            </a:r>
            <a:r>
              <a:rPr lang="de-DE" sz="2400" dirty="0" smtClean="0">
                <a:solidFill>
                  <a:srgbClr val="000099"/>
                </a:solidFill>
                <a:effectLst>
                  <a:outerShdw blurRad="38100" dist="38100" dir="2700000" algn="tl">
                    <a:srgbClr val="000000">
                      <a:alpha val="43137"/>
                    </a:srgbClr>
                  </a:outerShdw>
                </a:effectLst>
              </a:rPr>
              <a:t>(„</a:t>
            </a:r>
            <a:r>
              <a:rPr lang="de-DE" sz="2400" dirty="0" err="1" smtClean="0">
                <a:solidFill>
                  <a:srgbClr val="000099"/>
                </a:solidFill>
                <a:effectLst>
                  <a:outerShdw blurRad="38100" dist="38100" dir="2700000" algn="tl">
                    <a:srgbClr val="000000">
                      <a:alpha val="43137"/>
                    </a:srgbClr>
                  </a:outerShdw>
                </a:effectLst>
              </a:rPr>
              <a:t>Activity</a:t>
            </a:r>
            <a:r>
              <a:rPr lang="de-DE" sz="2400" dirty="0" smtClean="0">
                <a:solidFill>
                  <a:srgbClr val="000099"/>
                </a:solidFill>
                <a:effectLst>
                  <a:outerShdw blurRad="38100" dist="38100" dir="2700000" algn="tl">
                    <a:srgbClr val="000000">
                      <a:alpha val="43137"/>
                    </a:srgbClr>
                  </a:outerShdw>
                </a:effectLst>
              </a:rPr>
              <a:t> </a:t>
            </a:r>
            <a:r>
              <a:rPr lang="de-DE" sz="2400" dirty="0" err="1">
                <a:solidFill>
                  <a:srgbClr val="000099"/>
                </a:solidFill>
                <a:effectLst>
                  <a:outerShdw blurRad="38100" dist="38100" dir="2700000" algn="tl">
                    <a:srgbClr val="000000">
                      <a:alpha val="43137"/>
                    </a:srgbClr>
                  </a:outerShdw>
                </a:effectLst>
              </a:rPr>
              <a:t>Tracker</a:t>
            </a:r>
            <a:r>
              <a:rPr lang="de-DE" sz="2400" dirty="0" smtClean="0">
                <a:solidFill>
                  <a:srgbClr val="000099"/>
                </a:solidFill>
                <a:effectLst>
                  <a:outerShdw blurRad="38100" dist="38100" dir="2700000" algn="tl">
                    <a:srgbClr val="000000">
                      <a:alpha val="43137"/>
                    </a:srgbClr>
                  </a:outerShdw>
                </a:effectLst>
              </a:rPr>
              <a:t>“), </a:t>
            </a:r>
            <a:r>
              <a:rPr lang="de-DE" sz="2400" dirty="0" err="1" smtClean="0">
                <a:solidFill>
                  <a:srgbClr val="000099"/>
                </a:solidFill>
                <a:effectLst>
                  <a:outerShdw blurRad="38100" dist="38100" dir="2700000" algn="tl">
                    <a:srgbClr val="000000">
                      <a:alpha val="43137"/>
                    </a:srgbClr>
                  </a:outerShdw>
                </a:effectLst>
              </a:rPr>
              <a:t>Smartwatches</a:t>
            </a:r>
            <a:r>
              <a:rPr lang="de-DE" sz="2400" dirty="0" smtClean="0">
                <a:solidFill>
                  <a:srgbClr val="000099"/>
                </a:solidFill>
                <a:effectLst>
                  <a:outerShdw blurRad="38100" dist="38100" dir="2700000" algn="tl">
                    <a:srgbClr val="000000">
                      <a:alpha val="43137"/>
                    </a:srgbClr>
                  </a:outerShdw>
                </a:effectLst>
              </a:rPr>
              <a:t>, Navigationssysteme</a:t>
            </a:r>
            <a:endParaRPr lang="de-DE" sz="2400" dirty="0">
              <a:solidFill>
                <a:srgbClr val="000099"/>
              </a:solidFill>
              <a:effectLst>
                <a:outerShdw blurRad="38100" dist="38100" dir="2700000" algn="tl">
                  <a:srgbClr val="000000">
                    <a:alpha val="43137"/>
                  </a:srgbClr>
                </a:outerShdw>
              </a:effectLst>
            </a:endParaRPr>
          </a:p>
          <a:p>
            <a:pPr>
              <a:buFont typeface="Arial" panose="020B0604020202020204" pitchFamily="34" charset="0"/>
              <a:buChar char="•"/>
            </a:pPr>
            <a:r>
              <a:rPr lang="de-DE" sz="2400" dirty="0">
                <a:solidFill>
                  <a:srgbClr val="000099"/>
                </a:solidFill>
                <a:effectLst>
                  <a:outerShdw blurRad="38100" dist="38100" dir="2700000" algn="tl">
                    <a:srgbClr val="000000">
                      <a:alpha val="43137"/>
                    </a:srgbClr>
                  </a:outerShdw>
                </a:effectLst>
              </a:rPr>
              <a:t>Aufzeichnungen von Überwachungssystemen</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Smart Home, Internet of Things</a:t>
            </a:r>
            <a:endParaRPr lang="de-DE" sz="2400" dirty="0">
              <a:solidFill>
                <a:srgbClr val="000099"/>
              </a:solidFill>
              <a:effectLst>
                <a:outerShdw blurRad="38100" dist="38100" dir="2700000" algn="tl">
                  <a:srgbClr val="000000">
                    <a:alpha val="43137"/>
                  </a:srgbClr>
                </a:outerShdw>
              </a:effectLst>
            </a:endParaRP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Von Behörden/Unternehmen </a:t>
            </a:r>
            <a:r>
              <a:rPr lang="de-DE" sz="2400" dirty="0">
                <a:solidFill>
                  <a:srgbClr val="000099"/>
                </a:solidFill>
                <a:effectLst>
                  <a:outerShdw blurRad="38100" dist="38100" dir="2700000" algn="tl">
                    <a:srgbClr val="000000">
                      <a:alpha val="43137"/>
                    </a:srgbClr>
                  </a:outerShdw>
                </a:effectLst>
              </a:rPr>
              <a:t>erhobene </a:t>
            </a:r>
            <a:r>
              <a:rPr lang="de-DE" sz="2400" dirty="0" smtClean="0">
                <a:solidFill>
                  <a:srgbClr val="000099"/>
                </a:solidFill>
                <a:effectLst>
                  <a:outerShdw blurRad="38100" dist="38100" dir="2700000" algn="tl">
                    <a:srgbClr val="000000">
                      <a:alpha val="43137"/>
                    </a:srgbClr>
                  </a:outerShdw>
                </a:effectLst>
              </a:rPr>
              <a:t>Daten</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Vernetzte </a:t>
            </a:r>
            <a:r>
              <a:rPr lang="de-DE" sz="2400" dirty="0">
                <a:solidFill>
                  <a:srgbClr val="000099"/>
                </a:solidFill>
                <a:effectLst>
                  <a:outerShdw blurRad="38100" dist="38100" dir="2700000" algn="tl">
                    <a:srgbClr val="000000">
                      <a:alpha val="43137"/>
                    </a:srgbClr>
                  </a:outerShdw>
                </a:effectLst>
              </a:rPr>
              <a:t>Fahrzeuge („Telematik-Tarife</a:t>
            </a:r>
            <a:r>
              <a:rPr lang="de-DE" sz="2400" dirty="0" smtClean="0">
                <a:solidFill>
                  <a:srgbClr val="000099"/>
                </a:solidFill>
                <a:effectLst>
                  <a:outerShdw blurRad="38100" dist="38100" dir="2700000" algn="tl">
                    <a:srgbClr val="000000">
                      <a:alpha val="43137"/>
                    </a:srgbClr>
                  </a:outerShdw>
                </a:effectLst>
              </a:rPr>
              <a:t>“)</a:t>
            </a:r>
          </a:p>
          <a:p>
            <a:pPr>
              <a:buFont typeface="Arial" panose="020B0604020202020204" pitchFamily="34" charset="0"/>
              <a:buChar char="•"/>
            </a:pPr>
            <a:r>
              <a:rPr lang="de-DE" sz="2400" dirty="0" smtClean="0">
                <a:solidFill>
                  <a:srgbClr val="000099"/>
                </a:solidFill>
                <a:effectLst>
                  <a:outerShdw blurRad="38100" dist="38100" dir="2700000" algn="tl">
                    <a:srgbClr val="000000">
                      <a:alpha val="43137"/>
                    </a:srgbClr>
                  </a:outerShdw>
                </a:effectLst>
              </a:rPr>
              <a:t>[…]</a:t>
            </a:r>
            <a:endParaRPr lang="de-DE" sz="2400" dirty="0">
              <a:solidFill>
                <a:srgbClr val="000099"/>
              </a:solidFill>
              <a:effectLst>
                <a:outerShdw blurRad="38100" dist="38100" dir="2700000" algn="tl">
                  <a:srgbClr val="000000">
                    <a:alpha val="43137"/>
                  </a:srgbClr>
                </a:outerShdw>
              </a:effectLst>
            </a:endParaRPr>
          </a:p>
          <a:p>
            <a:pPr>
              <a:buFont typeface="Arial" panose="020B0604020202020204" pitchFamily="34" charset="0"/>
              <a:buChar char="•"/>
            </a:pPr>
            <a:endParaRPr lang="de-DE" sz="2400" dirty="0">
              <a:solidFill>
                <a:srgbClr val="000099"/>
              </a:solidFill>
              <a:effectLst>
                <a:outerShdw blurRad="38100" dist="38100" dir="2700000" algn="tl">
                  <a:srgbClr val="000000">
                    <a:alpha val="43137"/>
                  </a:srgbClr>
                </a:outerShdw>
              </a:effectLst>
            </a:endParaRPr>
          </a:p>
          <a:p>
            <a:pPr>
              <a:buFont typeface="Arial" panose="020B0604020202020204" pitchFamily="34" charset="0"/>
              <a:buChar char="•"/>
            </a:pPr>
            <a:endParaRPr lang="de-DE" sz="2400" dirty="0">
              <a:solidFill>
                <a:srgbClr val="000099"/>
              </a:solidFill>
              <a:effectLst>
                <a:outerShdw blurRad="38100" dist="38100" dir="2700000" algn="tl">
                  <a:srgbClr val="000000">
                    <a:alpha val="43137"/>
                  </a:srgbClr>
                </a:outerShdw>
              </a:effectLst>
            </a:endParaRPr>
          </a:p>
        </p:txBody>
      </p:sp>
      <p:pic>
        <p:nvPicPr>
          <p:cNvPr id="13" name="Grafik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1703" y="-91403"/>
            <a:ext cx="3965198" cy="2310055"/>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090" y="1450288"/>
            <a:ext cx="7319615" cy="4434601"/>
          </a:xfrm>
          <a:prstGeom prst="rect">
            <a:avLst/>
          </a:prstGeom>
          <a:ln>
            <a:noFill/>
          </a:ln>
          <a:effectLst>
            <a:outerShdw blurRad="292100" dist="139700" dir="2700000" algn="tl" rotWithShape="0">
              <a:srgbClr val="333333">
                <a:alpha val="65000"/>
              </a:srgbClr>
            </a:outerShdw>
          </a:effectLst>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68" y="429208"/>
            <a:ext cx="10078064" cy="6445357"/>
          </a:xfrm>
          <a:prstGeom prst="rect">
            <a:avLst/>
          </a:prstGeom>
          <a:ln>
            <a:noFill/>
          </a:ln>
          <a:effectLst>
            <a:outerShdw blurRad="292100" dist="139700" dir="2700000" algn="tl" rotWithShape="0">
              <a:srgbClr val="333333">
                <a:alpha val="65000"/>
              </a:srgbClr>
            </a:outerShdw>
          </a:effectLst>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927" y="211556"/>
            <a:ext cx="7873809" cy="6776201"/>
          </a:xfrm>
          <a:prstGeom prst="rect">
            <a:avLst/>
          </a:prstGeom>
          <a:ln>
            <a:noFill/>
          </a:ln>
          <a:effectLst>
            <a:outerShdw blurRad="292100" dist="139700" dir="2700000" algn="tl" rotWithShape="0">
              <a:srgbClr val="333333">
                <a:alpha val="65000"/>
              </a:srgbClr>
            </a:outerShdw>
          </a:effectLst>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29" y="1395757"/>
            <a:ext cx="10058400" cy="5255121"/>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86" y="1282565"/>
            <a:ext cx="9544783" cy="503113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178" y="52239"/>
            <a:ext cx="9777307" cy="7094835"/>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882648" y="1259920"/>
            <a:ext cx="5858590" cy="5135109"/>
          </a:xfrm>
          <a:prstGeom prst="rect">
            <a:avLst/>
          </a:prstGeom>
          <a:solidFill>
            <a:srgbClr val="FFFFFD"/>
          </a:solidFill>
          <a:ln>
            <a:solidFill>
              <a:srgbClr val="FF6600"/>
            </a:solidFill>
          </a:ln>
          <a:effectLst>
            <a:outerShdw blurRad="50800" dist="190500" dir="2700000" algn="tl" rotWithShape="0">
              <a:prstClr val="black">
                <a:alpha val="40000"/>
              </a:prstClr>
            </a:outerShdw>
          </a:effectLst>
        </p:spPr>
        <p:txBody>
          <a:bodyPr wrap="square" rtlCol="0">
            <a:noAutofit/>
          </a:bodyPr>
          <a:lstStyle/>
          <a:p>
            <a:pPr algn="just"/>
            <a:r>
              <a:rPr lang="de-DE" sz="2200" b="1" dirty="0">
                <a:solidFill>
                  <a:schemeClr val="tx1"/>
                </a:solidFill>
              </a:rPr>
              <a:t>Telekommunikationsgesetz (TKG</a:t>
            </a:r>
            <a:r>
              <a:rPr lang="de-DE" sz="2200" b="1" dirty="0" smtClean="0">
                <a:solidFill>
                  <a:schemeClr val="tx1"/>
                </a:solidFill>
              </a:rPr>
              <a:t>) § 90</a:t>
            </a:r>
          </a:p>
          <a:p>
            <a:pPr algn="just"/>
            <a:r>
              <a:rPr lang="de-DE" b="1" dirty="0" smtClean="0">
                <a:solidFill>
                  <a:schemeClr val="tx1"/>
                </a:solidFill>
              </a:rPr>
              <a:t>Missbrauch </a:t>
            </a:r>
            <a:r>
              <a:rPr lang="de-DE" b="1" dirty="0">
                <a:solidFill>
                  <a:schemeClr val="tx1"/>
                </a:solidFill>
              </a:rPr>
              <a:t>von Sende- oder sonstigen Telekommunikationsanlagen</a:t>
            </a:r>
          </a:p>
          <a:p>
            <a:pPr algn="just"/>
            <a:r>
              <a:rPr lang="de-DE" sz="2200" dirty="0">
                <a:solidFill>
                  <a:schemeClr val="tx1"/>
                </a:solidFill>
              </a:rPr>
              <a:t>(1) </a:t>
            </a:r>
            <a:r>
              <a:rPr lang="de-DE" sz="2200" dirty="0">
                <a:solidFill>
                  <a:srgbClr val="FF0000"/>
                </a:solidFill>
              </a:rPr>
              <a:t>Es ist verboten, Sendeanlagen</a:t>
            </a:r>
            <a:r>
              <a:rPr lang="de-DE" sz="2200" dirty="0">
                <a:solidFill>
                  <a:schemeClr val="tx1"/>
                </a:solidFill>
              </a:rPr>
              <a:t> oder sonstige Telekommunikationsanlagen </a:t>
            </a:r>
            <a:r>
              <a:rPr lang="de-DE" sz="2200" dirty="0">
                <a:solidFill>
                  <a:srgbClr val="FF0000"/>
                </a:solidFill>
              </a:rPr>
              <a:t>zu</a:t>
            </a:r>
            <a:r>
              <a:rPr lang="de-DE" sz="2200" dirty="0">
                <a:solidFill>
                  <a:schemeClr val="tx1"/>
                </a:solidFill>
              </a:rPr>
              <a:t> </a:t>
            </a:r>
            <a:r>
              <a:rPr lang="de-DE" sz="2200" dirty="0">
                <a:solidFill>
                  <a:srgbClr val="FF0000"/>
                </a:solidFill>
              </a:rPr>
              <a:t>besitzen, herzustellen, zu vertreiben, </a:t>
            </a:r>
            <a:r>
              <a:rPr lang="de-DE" sz="2200" dirty="0" smtClean="0">
                <a:solidFill>
                  <a:srgbClr val="FF0000"/>
                </a:solidFill>
              </a:rPr>
              <a:t>einzuführen </a:t>
            </a:r>
            <a:r>
              <a:rPr lang="de-DE" sz="2200" dirty="0" smtClean="0">
                <a:solidFill>
                  <a:schemeClr val="tx1"/>
                </a:solidFill>
              </a:rPr>
              <a:t>[…], </a:t>
            </a:r>
            <a:r>
              <a:rPr lang="de-DE" sz="2200" dirty="0">
                <a:solidFill>
                  <a:schemeClr val="tx1"/>
                </a:solidFill>
              </a:rPr>
              <a:t>die ihrer Form nach einen anderen Gegenstand vortäuschen oder die mit Gegenständen des täglichen Gebrauchs verkleidet sind und </a:t>
            </a:r>
            <a:r>
              <a:rPr lang="de-DE" sz="2200" dirty="0" smtClean="0">
                <a:solidFill>
                  <a:schemeClr val="tx1"/>
                </a:solidFill>
              </a:rPr>
              <a:t>[…] </a:t>
            </a:r>
            <a:r>
              <a:rPr lang="de-DE" sz="2200" dirty="0">
                <a:solidFill>
                  <a:schemeClr val="tx1"/>
                </a:solidFill>
              </a:rPr>
              <a:t>in besonderer Weise geeignet und dazu bestimmt sind, das nicht öffentlich gesprochene Wort eines anderen von diesem </a:t>
            </a:r>
            <a:r>
              <a:rPr lang="de-DE" sz="2200" dirty="0">
                <a:solidFill>
                  <a:srgbClr val="FF0000"/>
                </a:solidFill>
              </a:rPr>
              <a:t>unbemerkt abzuhören</a:t>
            </a:r>
            <a:r>
              <a:rPr lang="de-DE" sz="2200" dirty="0">
                <a:solidFill>
                  <a:schemeClr val="tx1"/>
                </a:solidFill>
              </a:rPr>
              <a:t> oder das Bild eines anderen von diesem </a:t>
            </a:r>
            <a:r>
              <a:rPr lang="de-DE" sz="2200" dirty="0">
                <a:solidFill>
                  <a:srgbClr val="FF0000"/>
                </a:solidFill>
              </a:rPr>
              <a:t>unbemerkt aufzunehmen</a:t>
            </a:r>
            <a:r>
              <a:rPr lang="de-DE" sz="2200" dirty="0">
                <a:solidFill>
                  <a:schemeClr val="tx1"/>
                </a:solidFill>
              </a:rPr>
              <a:t>. </a:t>
            </a:r>
          </a:p>
          <a:p>
            <a:pPr algn="just"/>
            <a:endParaRPr lang="de-DE" sz="2200" dirty="0">
              <a:solidFill>
                <a:schemeClr val="tx1"/>
              </a:solidFill>
            </a:endParaRPr>
          </a:p>
        </p:txBody>
      </p:sp>
    </p:spTree>
    <p:extLst>
      <p:ext uri="{BB962C8B-B14F-4D97-AF65-F5344CB8AC3E}">
        <p14:creationId xmlns:p14="http://schemas.microsoft.com/office/powerpoint/2010/main" val="2462675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2">
                                            <p:txEl>
                                              <p:pRg st="11" end="1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p:cNvSpPr>
            <a:spLocks noGrp="1"/>
          </p:cNvSpPr>
          <p:nvPr>
            <p:ph type="title"/>
          </p:nvPr>
        </p:nvSpPr>
        <p:spPr>
          <a:xfrm>
            <a:off x="576263" y="0"/>
            <a:ext cx="10367962" cy="1063625"/>
          </a:xfrm>
        </p:spPr>
        <p:txBody>
          <a:bodyPr/>
          <a:lstStyle/>
          <a:p>
            <a:r>
              <a:rPr lang="de-DE" dirty="0" smtClean="0"/>
              <a:t>Macht ja nix…</a:t>
            </a:r>
            <a:endParaRPr lang="de-DE" dirty="0"/>
          </a:p>
        </p:txBody>
      </p:sp>
      <p:sp>
        <p:nvSpPr>
          <p:cNvPr id="10" name="Ovale Legende 9"/>
          <p:cNvSpPr/>
          <p:nvPr/>
        </p:nvSpPr>
        <p:spPr bwMode="auto">
          <a:xfrm>
            <a:off x="4632960" y="972565"/>
            <a:ext cx="4262465" cy="1817727"/>
          </a:xfrm>
          <a:prstGeom prst="wedgeEllipseCallout">
            <a:avLst>
              <a:gd name="adj1" fmla="val -69704"/>
              <a:gd name="adj2" fmla="val 38177"/>
            </a:avLst>
          </a:prstGeom>
          <a:solidFill>
            <a:schemeClr val="bg1">
              <a:alpha val="36000"/>
            </a:schemeClr>
          </a:solidFill>
          <a:ln w="50800" cap="flat" cmpd="sng" algn="ctr">
            <a:solidFill>
              <a:srgbClr val="C8D8E2"/>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t" anchorCtr="0" compatLnSpc="1">
            <a:prstTxWarp prst="textNoShape">
              <a:avLst/>
            </a:prstTxWarp>
            <a:spAutoFit/>
          </a:bodyPr>
          <a:lstStyle/>
          <a:p>
            <a:pPr algn="ctr" eaLnBrk="0" hangingPunct="0">
              <a:buClr>
                <a:srgbClr val="000000"/>
              </a:buClr>
              <a:buSzPct val="100000"/>
            </a:pPr>
            <a:r>
              <a:rPr lang="de-DE" sz="2800" dirty="0" smtClean="0">
                <a:solidFill>
                  <a:srgbClr val="000099"/>
                </a:solidFill>
                <a:effectLst>
                  <a:outerShdw blurRad="38100" dist="38100" dir="2700000" algn="tl">
                    <a:srgbClr val="000000">
                      <a:alpha val="43137"/>
                    </a:srgbClr>
                  </a:outerShdw>
                </a:effectLst>
              </a:rPr>
              <a:t>…ich </a:t>
            </a:r>
            <a:r>
              <a:rPr lang="de-DE" sz="2800" dirty="0">
                <a:solidFill>
                  <a:srgbClr val="000099"/>
                </a:solidFill>
                <a:effectLst>
                  <a:outerShdw blurRad="38100" dist="38100" dir="2700000" algn="tl">
                    <a:srgbClr val="000000">
                      <a:alpha val="43137"/>
                    </a:srgbClr>
                  </a:outerShdw>
                </a:effectLst>
              </a:rPr>
              <a:t>habe doch nichts </a:t>
            </a:r>
            <a:r>
              <a:rPr lang="de-DE" sz="2800" dirty="0" smtClean="0">
                <a:solidFill>
                  <a:srgbClr val="000099"/>
                </a:solidFill>
                <a:effectLst>
                  <a:outerShdw blurRad="38100" dist="38100" dir="2700000" algn="tl">
                    <a:srgbClr val="000000">
                      <a:alpha val="43137"/>
                    </a:srgbClr>
                  </a:outerShdw>
                </a:effectLst>
              </a:rPr>
              <a:t>zu </a:t>
            </a:r>
            <a:br>
              <a:rPr lang="de-DE" sz="2800" dirty="0" smtClean="0">
                <a:solidFill>
                  <a:srgbClr val="000099"/>
                </a:solidFill>
                <a:effectLst>
                  <a:outerShdw blurRad="38100" dist="38100" dir="2700000" algn="tl">
                    <a:srgbClr val="000000">
                      <a:alpha val="43137"/>
                    </a:srgbClr>
                  </a:outerShdw>
                </a:effectLst>
              </a:rPr>
            </a:br>
            <a:r>
              <a:rPr lang="de-DE" sz="2800" dirty="0" smtClean="0">
                <a:solidFill>
                  <a:srgbClr val="000099"/>
                </a:solidFill>
                <a:effectLst>
                  <a:outerShdw blurRad="38100" dist="38100" dir="2700000" algn="tl">
                    <a:srgbClr val="000000">
                      <a:alpha val="43137"/>
                    </a:srgbClr>
                  </a:outerShdw>
                </a:effectLst>
              </a:rPr>
              <a:t>verbergen!</a:t>
            </a:r>
            <a:endParaRPr lang="de-DE" sz="2800" dirty="0">
              <a:solidFill>
                <a:srgbClr val="000099"/>
              </a:solidFill>
              <a:effectLst>
                <a:outerShdw blurRad="38100" dist="38100" dir="2700000" algn="tl">
                  <a:srgbClr val="000000">
                    <a:alpha val="43137"/>
                  </a:srgbClr>
                </a:outerShdw>
              </a:effectLst>
            </a:endParaRPr>
          </a:p>
        </p:txBody>
      </p:sp>
      <p:pic>
        <p:nvPicPr>
          <p:cNvPr id="16" name="Picture 4" descr="MCj0441572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863" y="2105184"/>
            <a:ext cx="3574747" cy="257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e Legende 16"/>
          <p:cNvSpPr/>
          <p:nvPr/>
        </p:nvSpPr>
        <p:spPr bwMode="auto">
          <a:xfrm>
            <a:off x="5116893" y="2036190"/>
            <a:ext cx="5037773" cy="5063669"/>
          </a:xfrm>
          <a:prstGeom prst="wedgeEllipseCallout">
            <a:avLst>
              <a:gd name="adj1" fmla="val -76455"/>
              <a:gd name="adj2" fmla="val -25794"/>
            </a:avLst>
          </a:prstGeom>
          <a:solidFill>
            <a:schemeClr val="bg1">
              <a:alpha val="36000"/>
            </a:schemeClr>
          </a:solidFill>
          <a:ln w="50800" cap="flat" cmpd="sng" algn="ctr">
            <a:solidFill>
              <a:srgbClr val="C8D8E2"/>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t" anchorCtr="0" compatLnSpc="1">
            <a:prstTxWarp prst="textNoShape">
              <a:avLst/>
            </a:prstTxWarp>
            <a:spAutoFit/>
          </a:bodyPr>
          <a:lstStyle/>
          <a:p>
            <a:pPr algn="ctr" eaLnBrk="0" hangingPunct="0">
              <a:buClr>
                <a:srgbClr val="000000"/>
              </a:buClr>
              <a:buSzPct val="100000"/>
            </a:pPr>
            <a:r>
              <a:rPr lang="de-DE" sz="2600" dirty="0" smtClean="0">
                <a:solidFill>
                  <a:srgbClr val="000099"/>
                </a:solidFill>
                <a:effectLst>
                  <a:outerShdw blurRad="38100" dist="38100" dir="2700000" algn="tl">
                    <a:srgbClr val="000000">
                      <a:alpha val="43137"/>
                    </a:srgbClr>
                  </a:outerShdw>
                </a:effectLst>
              </a:rPr>
              <a:t>…vor Vermietern, Arbeitgebern, Behörden, Versicherungen, Kriminellen, </a:t>
            </a:r>
            <a:br>
              <a:rPr lang="de-DE" sz="2600" dirty="0" smtClean="0">
                <a:solidFill>
                  <a:srgbClr val="000099"/>
                </a:solidFill>
                <a:effectLst>
                  <a:outerShdw blurRad="38100" dist="38100" dir="2700000" algn="tl">
                    <a:srgbClr val="000000">
                      <a:alpha val="43137"/>
                    </a:srgbClr>
                  </a:outerShdw>
                </a:effectLst>
              </a:rPr>
            </a:br>
            <a:r>
              <a:rPr lang="de-DE" sz="2600" dirty="0">
                <a:solidFill>
                  <a:srgbClr val="000099"/>
                </a:solidFill>
                <a:effectLst>
                  <a:outerShdw blurRad="38100" dist="38100" dir="2700000" algn="tl">
                    <a:srgbClr val="000000">
                      <a:alpha val="43137"/>
                    </a:srgbClr>
                  </a:outerShdw>
                </a:effectLst>
              </a:rPr>
              <a:t>Stalkern,</a:t>
            </a:r>
          </a:p>
          <a:p>
            <a:pPr algn="ctr" eaLnBrk="0" hangingPunct="0">
              <a:buClr>
                <a:srgbClr val="000000"/>
              </a:buClr>
              <a:buSzPct val="100000"/>
            </a:pPr>
            <a:r>
              <a:rPr lang="de-DE" sz="2600" dirty="0" smtClean="0">
                <a:solidFill>
                  <a:srgbClr val="000099"/>
                </a:solidFill>
                <a:effectLst>
                  <a:outerShdw blurRad="38100" dist="38100" dir="2700000" algn="tl">
                    <a:srgbClr val="000000">
                      <a:alpha val="43137"/>
                    </a:srgbClr>
                  </a:outerShdw>
                </a:effectLst>
              </a:rPr>
              <a:t>Nachbarn, </a:t>
            </a:r>
          </a:p>
          <a:p>
            <a:pPr algn="ctr" eaLnBrk="0" hangingPunct="0">
              <a:buClr>
                <a:srgbClr val="000000"/>
              </a:buClr>
              <a:buSzPct val="100000"/>
            </a:pPr>
            <a:r>
              <a:rPr lang="de-DE" sz="2600" dirty="0" smtClean="0">
                <a:solidFill>
                  <a:srgbClr val="000099"/>
                </a:solidFill>
                <a:effectLst>
                  <a:outerShdw blurRad="38100" dist="38100" dir="2700000" algn="tl">
                    <a:srgbClr val="000000">
                      <a:alpha val="43137"/>
                    </a:srgbClr>
                  </a:outerShdw>
                </a:effectLst>
              </a:rPr>
              <a:t>Werbefirmen,</a:t>
            </a:r>
          </a:p>
          <a:p>
            <a:pPr algn="ctr" eaLnBrk="0" hangingPunct="0">
              <a:buClr>
                <a:srgbClr val="000000"/>
              </a:buClr>
              <a:buSzPct val="100000"/>
            </a:pPr>
            <a:r>
              <a:rPr lang="de-DE" sz="2600" dirty="0" smtClean="0">
                <a:solidFill>
                  <a:srgbClr val="FF0000"/>
                </a:solidFill>
                <a:effectLst>
                  <a:outerShdw blurRad="38100" dist="38100" dir="2700000" algn="tl">
                    <a:srgbClr val="000000">
                      <a:alpha val="43137"/>
                    </a:srgbClr>
                  </a:outerShdw>
                </a:effectLst>
              </a:rPr>
              <a:t>Algorithmen/KI…</a:t>
            </a:r>
            <a:endParaRPr lang="de-DE" sz="2600" dirty="0">
              <a:solidFill>
                <a:srgbClr val="FF0000"/>
              </a:solidFill>
              <a:effectLst>
                <a:outerShdw blurRad="38100" dist="38100" dir="2700000" algn="tl">
                  <a:srgbClr val="000000">
                    <a:alpha val="43137"/>
                  </a:srgbClr>
                </a:outerShdw>
              </a:effectLst>
            </a:endParaRPr>
          </a:p>
        </p:txBody>
      </p:sp>
      <p:pic>
        <p:nvPicPr>
          <p:cNvPr id="18" name="Grafik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12" y="-91403"/>
            <a:ext cx="3965198" cy="2310055"/>
          </a:xfrm>
          <a:prstGeom prst="rect">
            <a:avLst/>
          </a:prstGeom>
        </p:spPr>
      </p:pic>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64" y="0"/>
            <a:ext cx="10048576" cy="7099859"/>
          </a:xfrm>
          <a:prstGeom prst="rect">
            <a:avLst/>
          </a:prstGeom>
          <a:ln>
            <a:noFill/>
          </a:ln>
          <a:effectLst>
            <a:outerShdw blurRad="292100" dist="139700" dir="2700000" algn="tl" rotWithShape="0">
              <a:srgbClr val="333333">
                <a:alpha val="65000"/>
              </a:srgbClr>
            </a:outerShdw>
          </a:effectLst>
        </p:spPr>
      </p:pic>
      <p:pic>
        <p:nvPicPr>
          <p:cNvPr id="20" name="Grafi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73" y="250370"/>
            <a:ext cx="10325032" cy="6564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4931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a:spLocks noGrp="1"/>
          </p:cNvSpPr>
          <p:nvPr>
            <p:ph type="title"/>
          </p:nvPr>
        </p:nvSpPr>
        <p:spPr>
          <a:xfrm>
            <a:off x="0" y="0"/>
            <a:ext cx="11523663" cy="1063625"/>
          </a:xfrm>
        </p:spPr>
        <p:txBody>
          <a:bodyPr/>
          <a:lstStyle/>
          <a:p>
            <a:r>
              <a:rPr lang="de-DE" sz="3000" dirty="0" smtClean="0"/>
              <a:t>Das </a:t>
            </a:r>
            <a:r>
              <a:rPr lang="de-DE" sz="3000" dirty="0" err="1" smtClean="0"/>
              <a:t>Johari</a:t>
            </a:r>
            <a:r>
              <a:rPr lang="de-DE" sz="3000" dirty="0" smtClean="0"/>
              <a:t>*-Fenster: </a:t>
            </a:r>
            <a:r>
              <a:rPr lang="de-DE" sz="3000" dirty="0"/>
              <a:t>Persönlichkeits- und Verhaltensmerkmale</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263" y="1001972"/>
            <a:ext cx="7905136" cy="5602065"/>
          </a:xfrm>
          <a:prstGeom prst="rect">
            <a:avLst/>
          </a:prstGeom>
        </p:spPr>
      </p:pic>
      <p:sp>
        <p:nvSpPr>
          <p:cNvPr id="8" name="Textfeld 7"/>
          <p:cNvSpPr txBox="1"/>
          <p:nvPr/>
        </p:nvSpPr>
        <p:spPr>
          <a:xfrm>
            <a:off x="6990735" y="6754764"/>
            <a:ext cx="3993401" cy="369332"/>
          </a:xfrm>
          <a:prstGeom prst="rect">
            <a:avLst/>
          </a:prstGeom>
          <a:noFill/>
        </p:spPr>
        <p:txBody>
          <a:bodyPr wrap="none" rtlCol="0">
            <a:spAutoFit/>
          </a:bodyPr>
          <a:lstStyle/>
          <a:p>
            <a:r>
              <a:rPr lang="de-DE" dirty="0" smtClean="0">
                <a:solidFill>
                  <a:srgbClr val="000099"/>
                </a:solidFill>
              </a:rPr>
              <a:t>*Joseph </a:t>
            </a:r>
            <a:r>
              <a:rPr lang="de-DE" dirty="0">
                <a:solidFill>
                  <a:srgbClr val="000099"/>
                </a:solidFill>
              </a:rPr>
              <a:t>Luft und Harry </a:t>
            </a:r>
            <a:r>
              <a:rPr lang="de-DE" dirty="0" smtClean="0">
                <a:solidFill>
                  <a:srgbClr val="000099"/>
                </a:solidFill>
              </a:rPr>
              <a:t>Ingham, 1955</a:t>
            </a:r>
            <a:endParaRPr lang="de-DE" dirty="0">
              <a:solidFill>
                <a:srgbClr val="000099"/>
              </a:solidFill>
            </a:endParaRPr>
          </a:p>
        </p:txBody>
      </p:sp>
      <p:sp>
        <p:nvSpPr>
          <p:cNvPr id="9" name="Textfeld 8"/>
          <p:cNvSpPr txBox="1"/>
          <p:nvPr/>
        </p:nvSpPr>
        <p:spPr>
          <a:xfrm rot="20122910">
            <a:off x="2176168" y="3056710"/>
            <a:ext cx="7171327" cy="1200329"/>
          </a:xfrm>
          <a:prstGeom prst="rect">
            <a:avLst/>
          </a:prstGeom>
          <a:solidFill>
            <a:schemeClr val="bg1"/>
          </a:solidFill>
          <a:ln w="635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txBody>
          <a:bodyPr wrap="square" rtlCol="0">
            <a:spAutoFit/>
          </a:bodyPr>
          <a:lstStyle/>
          <a:p>
            <a:r>
              <a:rPr lang="de-DE" sz="7200" dirty="0" smtClean="0">
                <a:solidFill>
                  <a:srgbClr val="FF0000"/>
                </a:solidFill>
              </a:rPr>
              <a:t>Scherze, Ironie?!</a:t>
            </a:r>
            <a:endParaRPr lang="de-DE" sz="7200" dirty="0">
              <a:solidFill>
                <a:srgbClr val="FF0000"/>
              </a:solidFill>
            </a:endParaRPr>
          </a:p>
        </p:txBody>
      </p:sp>
    </p:spTree>
    <p:extLst>
      <p:ext uri="{BB962C8B-B14F-4D97-AF65-F5344CB8AC3E}">
        <p14:creationId xmlns:p14="http://schemas.microsoft.com/office/powerpoint/2010/main" val="399548970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p:cNvSpPr>
            <a:spLocks noGrp="1"/>
          </p:cNvSpPr>
          <p:nvPr>
            <p:ph type="title"/>
          </p:nvPr>
        </p:nvSpPr>
        <p:spPr>
          <a:xfrm>
            <a:off x="3151573" y="2645548"/>
            <a:ext cx="7801530" cy="1063625"/>
          </a:xfrm>
        </p:spPr>
        <p:txBody>
          <a:bodyPr/>
          <a:lstStyle/>
          <a:p>
            <a:r>
              <a:rPr lang="de-DE" dirty="0" smtClean="0"/>
              <a:t>Sammlung von Krankendaten?</a:t>
            </a:r>
            <a:endParaRPr lang="de-DE" dirty="0"/>
          </a:p>
        </p:txBody>
      </p:sp>
      <p:pic>
        <p:nvPicPr>
          <p:cNvPr id="18" name="Grafik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12" y="-91403"/>
            <a:ext cx="3965198" cy="2310055"/>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41" y="0"/>
            <a:ext cx="6077707" cy="7199313"/>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3941">
            <a:off x="544788" y="4417617"/>
            <a:ext cx="9378153" cy="71367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9019">
            <a:off x="6214400" y="910388"/>
            <a:ext cx="4929719" cy="3342016"/>
          </a:xfrm>
          <a:prstGeom prst="rect">
            <a:avLst/>
          </a:prstGeom>
          <a:ln>
            <a:noFill/>
          </a:ln>
          <a:effectLst>
            <a:outerShdw blurRad="292100" dist="139700" dir="2700000" algn="tl" rotWithShape="0">
              <a:srgbClr val="333333">
                <a:alpha val="65000"/>
              </a:srgbClr>
            </a:outerShdw>
          </a:effectLst>
        </p:spPr>
      </p:pic>
      <p:grpSp>
        <p:nvGrpSpPr>
          <p:cNvPr id="25" name="Gruppieren 24"/>
          <p:cNvGrpSpPr/>
          <p:nvPr/>
        </p:nvGrpSpPr>
        <p:grpSpPr>
          <a:xfrm>
            <a:off x="493105" y="531813"/>
            <a:ext cx="8102912" cy="5977844"/>
            <a:chOff x="493106" y="531813"/>
            <a:chExt cx="7011007" cy="5172302"/>
          </a:xfrm>
        </p:grpSpPr>
        <p:pic>
          <p:nvPicPr>
            <p:cNvPr id="26" name="Grafik 25"/>
            <p:cNvPicPr>
              <a:picLocks noChangeAspect="1"/>
            </p:cNvPicPr>
            <p:nvPr/>
          </p:nvPicPr>
          <p:blipFill rotWithShape="1">
            <a:blip r:embed="rId6">
              <a:extLst>
                <a:ext uri="{28A0092B-C50C-407E-A947-70E740481C1C}">
                  <a14:useLocalDpi xmlns:a14="http://schemas.microsoft.com/office/drawing/2010/main" val="0"/>
                </a:ext>
              </a:extLst>
            </a:blip>
            <a:srcRect b="13649"/>
            <a:stretch/>
          </p:blipFill>
          <p:spPr>
            <a:xfrm>
              <a:off x="493106" y="531813"/>
              <a:ext cx="7011007" cy="5172302"/>
            </a:xfrm>
            <a:prstGeom prst="rect">
              <a:avLst/>
            </a:prstGeom>
            <a:ln>
              <a:noFill/>
            </a:ln>
            <a:effectLst>
              <a:outerShdw blurRad="292100" dist="139700" dir="2700000" algn="tl" rotWithShape="0">
                <a:srgbClr val="333333">
                  <a:alpha val="65000"/>
                </a:srgbClr>
              </a:outerShdw>
            </a:effectLst>
          </p:spPr>
        </p:pic>
        <p:pic>
          <p:nvPicPr>
            <p:cNvPr id="27" name="Grafik 26"/>
            <p:cNvPicPr>
              <a:picLocks noChangeAspect="1"/>
            </p:cNvPicPr>
            <p:nvPr/>
          </p:nvPicPr>
          <p:blipFill>
            <a:blip r:embed="rId7"/>
            <a:stretch>
              <a:fillRect/>
            </a:stretch>
          </p:blipFill>
          <p:spPr>
            <a:xfrm>
              <a:off x="2736551" y="5235720"/>
              <a:ext cx="4765771" cy="417274"/>
            </a:xfrm>
            <a:prstGeom prst="rect">
              <a:avLst/>
            </a:prstGeom>
          </p:spPr>
        </p:pic>
      </p:grpSp>
      <p:pic>
        <p:nvPicPr>
          <p:cNvPr id="28" name="Grafik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623" y="2983149"/>
            <a:ext cx="10027660" cy="1426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071106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„Big 5“ Datensauger</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42686">
            <a:off x="5925312" y="314466"/>
            <a:ext cx="3925824" cy="5071221"/>
          </a:xfrm>
          <a:prstGeom prst="rect">
            <a:avLst/>
          </a:prstGeom>
        </p:spPr>
      </p:pic>
      <p:grpSp>
        <p:nvGrpSpPr>
          <p:cNvPr id="16" name="Gruppieren 15"/>
          <p:cNvGrpSpPr/>
          <p:nvPr/>
        </p:nvGrpSpPr>
        <p:grpSpPr>
          <a:xfrm>
            <a:off x="2120223" y="1931951"/>
            <a:ext cx="4130909" cy="5980630"/>
            <a:chOff x="2120223" y="2139215"/>
            <a:chExt cx="4130909" cy="598063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861382" flipH="1">
              <a:off x="996519" y="3262919"/>
              <a:ext cx="5980630" cy="3733222"/>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938" y="3590670"/>
              <a:ext cx="1629194" cy="550667"/>
            </a:xfrm>
            <a:prstGeom prst="rect">
              <a:avLst/>
            </a:prstGeom>
          </p:spPr>
        </p:pic>
        <p:pic>
          <p:nvPicPr>
            <p:cNvPr id="10" name="Grafik 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4378"/>
            <a:stretch/>
          </p:blipFill>
          <p:spPr>
            <a:xfrm rot="646640">
              <a:off x="2815284" y="4581947"/>
              <a:ext cx="1559083" cy="578631"/>
            </a:xfrm>
            <a:prstGeom prst="rect">
              <a:avLst/>
            </a:prstGeom>
          </p:spPr>
        </p:pic>
        <p:pic>
          <p:nvPicPr>
            <p:cNvPr id="12" name="Grafik 11"/>
            <p:cNvPicPr>
              <a:picLocks noChangeAspect="1"/>
            </p:cNvPicPr>
            <p:nvPr/>
          </p:nvPicPr>
          <p:blipFill>
            <a:blip r:embed="rId6" cstate="print">
              <a:clrChange>
                <a:clrFrom>
                  <a:srgbClr val="999999"/>
                </a:clrFrom>
                <a:clrTo>
                  <a:srgbClr val="999999">
                    <a:alpha val="0"/>
                  </a:srgbClr>
                </a:clrTo>
              </a:clrChange>
              <a:extLst>
                <a:ext uri="{28A0092B-C50C-407E-A947-70E740481C1C}">
                  <a14:useLocalDpi xmlns:a14="http://schemas.microsoft.com/office/drawing/2010/main" val="0"/>
                </a:ext>
              </a:extLst>
            </a:blip>
            <a:stretch>
              <a:fillRect/>
            </a:stretch>
          </p:blipFill>
          <p:spPr>
            <a:xfrm>
              <a:off x="3370671" y="5424475"/>
              <a:ext cx="757683" cy="757683"/>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3582" y="4074726"/>
              <a:ext cx="591249" cy="591249"/>
            </a:xfrm>
            <a:prstGeom prst="rect">
              <a:avLst/>
            </a:prstGeom>
          </p:spPr>
        </p:pic>
        <p:pic>
          <p:nvPicPr>
            <p:cNvPr id="14" name="Grafik 13"/>
            <p:cNvPicPr>
              <a:picLocks noChangeAspect="1"/>
            </p:cNvPicPr>
            <p:nvPr/>
          </p:nvPicPr>
          <p:blipFill rotWithShape="1">
            <a:blip r:embed="rId8">
              <a:clrChange>
                <a:clrFrom>
                  <a:srgbClr val="004185"/>
                </a:clrFrom>
                <a:clrTo>
                  <a:srgbClr val="004185">
                    <a:alpha val="0"/>
                  </a:srgbClr>
                </a:clrTo>
              </a:clrChange>
              <a:extLst>
                <a:ext uri="{28A0092B-C50C-407E-A947-70E740481C1C}">
                  <a14:useLocalDpi xmlns:a14="http://schemas.microsoft.com/office/drawing/2010/main" val="0"/>
                </a:ext>
              </a:extLst>
            </a:blip>
            <a:srcRect l="54476" t="19848" r="2936" b="40418"/>
            <a:stretch/>
          </p:blipFill>
          <p:spPr>
            <a:xfrm rot="19644438">
              <a:off x="4026707" y="4927994"/>
              <a:ext cx="1861806" cy="409327"/>
            </a:xfrm>
            <a:prstGeom prst="rect">
              <a:avLst/>
            </a:prstGeom>
          </p:spPr>
        </p:pic>
      </p:grpSp>
    </p:spTree>
    <p:extLst>
      <p:ext uri="{BB962C8B-B14F-4D97-AF65-F5344CB8AC3E}">
        <p14:creationId xmlns:p14="http://schemas.microsoft.com/office/powerpoint/2010/main" val="19732709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„Big 5“ Datensauger</a:t>
            </a:r>
            <a:endParaRPr lang="de-DE" dirty="0"/>
          </a:p>
        </p:txBody>
      </p:sp>
      <p:sp>
        <p:nvSpPr>
          <p:cNvPr id="11" name="Wolke 33"/>
          <p:cNvSpPr/>
          <p:nvPr/>
        </p:nvSpPr>
        <p:spPr bwMode="auto">
          <a:xfrm>
            <a:off x="2981960" y="3590711"/>
            <a:ext cx="6108965" cy="30642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011 w 43256"/>
              <a:gd name="connsiteY1" fmla="*/ 3284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011 w 43256"/>
              <a:gd name="connsiteY1" fmla="*/ 3284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5974 w 43256"/>
              <a:gd name="connsiteY4" fmla="*/ 37861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753"/>
              <a:gd name="connsiteX1" fmla="*/ 5011 w 43256"/>
              <a:gd name="connsiteY1" fmla="*/ 3284 h 43753"/>
              <a:gd name="connsiteX2" fmla="*/ 14041 w 43256"/>
              <a:gd name="connsiteY2" fmla="*/ 5061 h 43753"/>
              <a:gd name="connsiteX3" fmla="*/ 22492 w 43256"/>
              <a:gd name="connsiteY3" fmla="*/ 3291 h 43753"/>
              <a:gd name="connsiteX4" fmla="*/ 25785 w 43256"/>
              <a:gd name="connsiteY4" fmla="*/ 59 h 43753"/>
              <a:gd name="connsiteX5" fmla="*/ 29869 w 43256"/>
              <a:gd name="connsiteY5" fmla="*/ 2340 h 43753"/>
              <a:gd name="connsiteX6" fmla="*/ 35499 w 43256"/>
              <a:gd name="connsiteY6" fmla="*/ 549 h 43753"/>
              <a:gd name="connsiteX7" fmla="*/ 38354 w 43256"/>
              <a:gd name="connsiteY7" fmla="*/ 5435 h 43753"/>
              <a:gd name="connsiteX8" fmla="*/ 42018 w 43256"/>
              <a:gd name="connsiteY8" fmla="*/ 10177 h 43753"/>
              <a:gd name="connsiteX9" fmla="*/ 41854 w 43256"/>
              <a:gd name="connsiteY9" fmla="*/ 15319 h 43753"/>
              <a:gd name="connsiteX10" fmla="*/ 43052 w 43256"/>
              <a:gd name="connsiteY10" fmla="*/ 23181 h 43753"/>
              <a:gd name="connsiteX11" fmla="*/ 37440 w 43256"/>
              <a:gd name="connsiteY11" fmla="*/ 30063 h 43753"/>
              <a:gd name="connsiteX12" fmla="*/ 35431 w 43256"/>
              <a:gd name="connsiteY12" fmla="*/ 35960 h 43753"/>
              <a:gd name="connsiteX13" fmla="*/ 28591 w 43256"/>
              <a:gd name="connsiteY13" fmla="*/ 36674 h 43753"/>
              <a:gd name="connsiteX14" fmla="*/ 23703 w 43256"/>
              <a:gd name="connsiteY14" fmla="*/ 42965 h 43753"/>
              <a:gd name="connsiteX15" fmla="*/ 16516 w 43256"/>
              <a:gd name="connsiteY15" fmla="*/ 41519 h 43753"/>
              <a:gd name="connsiteX16" fmla="*/ 5840 w 43256"/>
              <a:gd name="connsiteY16" fmla="*/ 35331 h 43753"/>
              <a:gd name="connsiteX17" fmla="*/ 1146 w 43256"/>
              <a:gd name="connsiteY17" fmla="*/ 31109 h 43753"/>
              <a:gd name="connsiteX18" fmla="*/ 2149 w 43256"/>
              <a:gd name="connsiteY18" fmla="*/ 25410 h 43753"/>
              <a:gd name="connsiteX19" fmla="*/ 31 w 43256"/>
              <a:gd name="connsiteY19" fmla="*/ 19563 h 43753"/>
              <a:gd name="connsiteX20" fmla="*/ 3899 w 43256"/>
              <a:gd name="connsiteY20" fmla="*/ 14366 h 43753"/>
              <a:gd name="connsiteX21" fmla="*/ 3936 w 43256"/>
              <a:gd name="connsiteY21" fmla="*/ 14229 h 43753"/>
              <a:gd name="connsiteX0" fmla="*/ 4729 w 43256"/>
              <a:gd name="connsiteY0" fmla="*/ 26036 h 43753"/>
              <a:gd name="connsiteX1" fmla="*/ 2196 w 43256"/>
              <a:gd name="connsiteY1" fmla="*/ 25239 h 43753"/>
              <a:gd name="connsiteX2" fmla="*/ 6964 w 43256"/>
              <a:gd name="connsiteY2" fmla="*/ 34758 h 43753"/>
              <a:gd name="connsiteX3" fmla="*/ 5856 w 43256"/>
              <a:gd name="connsiteY3" fmla="*/ 35139 h 43753"/>
              <a:gd name="connsiteX4" fmla="*/ 15974 w 43256"/>
              <a:gd name="connsiteY4" fmla="*/ 37861 h 43753"/>
              <a:gd name="connsiteX5" fmla="*/ 15846 w 43256"/>
              <a:gd name="connsiteY5" fmla="*/ 37209 h 43753"/>
              <a:gd name="connsiteX6" fmla="*/ 28863 w 43256"/>
              <a:gd name="connsiteY6" fmla="*/ 34610 h 43753"/>
              <a:gd name="connsiteX7" fmla="*/ 28596 w 43256"/>
              <a:gd name="connsiteY7" fmla="*/ 36519 h 43753"/>
              <a:gd name="connsiteX8" fmla="*/ 34165 w 43256"/>
              <a:gd name="connsiteY8" fmla="*/ 22813 h 43753"/>
              <a:gd name="connsiteX9" fmla="*/ 37416 w 43256"/>
              <a:gd name="connsiteY9" fmla="*/ 29949 h 43753"/>
              <a:gd name="connsiteX10" fmla="*/ 41834 w 43256"/>
              <a:gd name="connsiteY10" fmla="*/ 15213 h 43753"/>
              <a:gd name="connsiteX11" fmla="*/ 40386 w 43256"/>
              <a:gd name="connsiteY11" fmla="*/ 17889 h 43753"/>
              <a:gd name="connsiteX12" fmla="*/ 38360 w 43256"/>
              <a:gd name="connsiteY12" fmla="*/ 5285 h 43753"/>
              <a:gd name="connsiteX13" fmla="*/ 38436 w 43256"/>
              <a:gd name="connsiteY13" fmla="*/ 6549 h 43753"/>
              <a:gd name="connsiteX14" fmla="*/ 29114 w 43256"/>
              <a:gd name="connsiteY14" fmla="*/ 3811 h 43753"/>
              <a:gd name="connsiteX15" fmla="*/ 29856 w 43256"/>
              <a:gd name="connsiteY15" fmla="*/ 2199 h 43753"/>
              <a:gd name="connsiteX16" fmla="*/ 22177 w 43256"/>
              <a:gd name="connsiteY16" fmla="*/ 4579 h 43753"/>
              <a:gd name="connsiteX17" fmla="*/ 22536 w 43256"/>
              <a:gd name="connsiteY17" fmla="*/ 3189 h 43753"/>
              <a:gd name="connsiteX18" fmla="*/ 14036 w 43256"/>
              <a:gd name="connsiteY18" fmla="*/ 5051 h 43753"/>
              <a:gd name="connsiteX19" fmla="*/ 15336 w 43256"/>
              <a:gd name="connsiteY19" fmla="*/ 6399 h 43753"/>
              <a:gd name="connsiteX20" fmla="*/ 4163 w 43256"/>
              <a:gd name="connsiteY20" fmla="*/ 15648 h 43753"/>
              <a:gd name="connsiteX21" fmla="*/ 3936 w 43256"/>
              <a:gd name="connsiteY21" fmla="*/ 14229 h 43753"/>
              <a:gd name="connsiteX0" fmla="*/ 3936 w 43256"/>
              <a:gd name="connsiteY0" fmla="*/ 14229 h 43753"/>
              <a:gd name="connsiteX1" fmla="*/ 5011 w 43256"/>
              <a:gd name="connsiteY1" fmla="*/ 3284 h 43753"/>
              <a:gd name="connsiteX2" fmla="*/ 14041 w 43256"/>
              <a:gd name="connsiteY2" fmla="*/ 5061 h 43753"/>
              <a:gd name="connsiteX3" fmla="*/ 22492 w 43256"/>
              <a:gd name="connsiteY3" fmla="*/ 3291 h 43753"/>
              <a:gd name="connsiteX4" fmla="*/ 25785 w 43256"/>
              <a:gd name="connsiteY4" fmla="*/ 59 h 43753"/>
              <a:gd name="connsiteX5" fmla="*/ 29869 w 43256"/>
              <a:gd name="connsiteY5" fmla="*/ 2340 h 43753"/>
              <a:gd name="connsiteX6" fmla="*/ 35499 w 43256"/>
              <a:gd name="connsiteY6" fmla="*/ 549 h 43753"/>
              <a:gd name="connsiteX7" fmla="*/ 38354 w 43256"/>
              <a:gd name="connsiteY7" fmla="*/ 5435 h 43753"/>
              <a:gd name="connsiteX8" fmla="*/ 42018 w 43256"/>
              <a:gd name="connsiteY8" fmla="*/ 10177 h 43753"/>
              <a:gd name="connsiteX9" fmla="*/ 41854 w 43256"/>
              <a:gd name="connsiteY9" fmla="*/ 15319 h 43753"/>
              <a:gd name="connsiteX10" fmla="*/ 43052 w 43256"/>
              <a:gd name="connsiteY10" fmla="*/ 23181 h 43753"/>
              <a:gd name="connsiteX11" fmla="*/ 37440 w 43256"/>
              <a:gd name="connsiteY11" fmla="*/ 30063 h 43753"/>
              <a:gd name="connsiteX12" fmla="*/ 35431 w 43256"/>
              <a:gd name="connsiteY12" fmla="*/ 35960 h 43753"/>
              <a:gd name="connsiteX13" fmla="*/ 28591 w 43256"/>
              <a:gd name="connsiteY13" fmla="*/ 36674 h 43753"/>
              <a:gd name="connsiteX14" fmla="*/ 23703 w 43256"/>
              <a:gd name="connsiteY14" fmla="*/ 42965 h 43753"/>
              <a:gd name="connsiteX15" fmla="*/ 16516 w 43256"/>
              <a:gd name="connsiteY15" fmla="*/ 41519 h 43753"/>
              <a:gd name="connsiteX16" fmla="*/ 5840 w 43256"/>
              <a:gd name="connsiteY16" fmla="*/ 35331 h 43753"/>
              <a:gd name="connsiteX17" fmla="*/ 1146 w 43256"/>
              <a:gd name="connsiteY17" fmla="*/ 31109 h 43753"/>
              <a:gd name="connsiteX18" fmla="*/ 2149 w 43256"/>
              <a:gd name="connsiteY18" fmla="*/ 25410 h 43753"/>
              <a:gd name="connsiteX19" fmla="*/ 31 w 43256"/>
              <a:gd name="connsiteY19" fmla="*/ 19563 h 43753"/>
              <a:gd name="connsiteX20" fmla="*/ 3899 w 43256"/>
              <a:gd name="connsiteY20" fmla="*/ 14366 h 43753"/>
              <a:gd name="connsiteX21" fmla="*/ 3936 w 43256"/>
              <a:gd name="connsiteY21" fmla="*/ 14229 h 43753"/>
              <a:gd name="connsiteX0" fmla="*/ 4729 w 43256"/>
              <a:gd name="connsiteY0" fmla="*/ 26036 h 43753"/>
              <a:gd name="connsiteX1" fmla="*/ 2196 w 43256"/>
              <a:gd name="connsiteY1" fmla="*/ 25239 h 43753"/>
              <a:gd name="connsiteX2" fmla="*/ 6964 w 43256"/>
              <a:gd name="connsiteY2" fmla="*/ 34758 h 43753"/>
              <a:gd name="connsiteX3" fmla="*/ 5856 w 43256"/>
              <a:gd name="connsiteY3" fmla="*/ 35139 h 43753"/>
              <a:gd name="connsiteX4" fmla="*/ 15974 w 43256"/>
              <a:gd name="connsiteY4" fmla="*/ 37861 h 43753"/>
              <a:gd name="connsiteX5" fmla="*/ 15846 w 43256"/>
              <a:gd name="connsiteY5" fmla="*/ 37209 h 43753"/>
              <a:gd name="connsiteX6" fmla="*/ 28863 w 43256"/>
              <a:gd name="connsiteY6" fmla="*/ 34610 h 43753"/>
              <a:gd name="connsiteX7" fmla="*/ 28596 w 43256"/>
              <a:gd name="connsiteY7" fmla="*/ 36519 h 43753"/>
              <a:gd name="connsiteX8" fmla="*/ 34165 w 43256"/>
              <a:gd name="connsiteY8" fmla="*/ 22813 h 43753"/>
              <a:gd name="connsiteX9" fmla="*/ 38388 w 43256"/>
              <a:gd name="connsiteY9" fmla="*/ 32778 h 43753"/>
              <a:gd name="connsiteX10" fmla="*/ 41834 w 43256"/>
              <a:gd name="connsiteY10" fmla="*/ 15213 h 43753"/>
              <a:gd name="connsiteX11" fmla="*/ 40386 w 43256"/>
              <a:gd name="connsiteY11" fmla="*/ 17889 h 43753"/>
              <a:gd name="connsiteX12" fmla="*/ 38360 w 43256"/>
              <a:gd name="connsiteY12" fmla="*/ 5285 h 43753"/>
              <a:gd name="connsiteX13" fmla="*/ 38436 w 43256"/>
              <a:gd name="connsiteY13" fmla="*/ 6549 h 43753"/>
              <a:gd name="connsiteX14" fmla="*/ 29114 w 43256"/>
              <a:gd name="connsiteY14" fmla="*/ 3811 h 43753"/>
              <a:gd name="connsiteX15" fmla="*/ 29856 w 43256"/>
              <a:gd name="connsiteY15" fmla="*/ 2199 h 43753"/>
              <a:gd name="connsiteX16" fmla="*/ 22177 w 43256"/>
              <a:gd name="connsiteY16" fmla="*/ 4579 h 43753"/>
              <a:gd name="connsiteX17" fmla="*/ 22536 w 43256"/>
              <a:gd name="connsiteY17" fmla="*/ 3189 h 43753"/>
              <a:gd name="connsiteX18" fmla="*/ 14036 w 43256"/>
              <a:gd name="connsiteY18" fmla="*/ 5051 h 43753"/>
              <a:gd name="connsiteX19" fmla="*/ 15336 w 43256"/>
              <a:gd name="connsiteY19" fmla="*/ 6399 h 43753"/>
              <a:gd name="connsiteX20" fmla="*/ 4163 w 43256"/>
              <a:gd name="connsiteY20" fmla="*/ 15648 h 43753"/>
              <a:gd name="connsiteX21" fmla="*/ 3936 w 43256"/>
              <a:gd name="connsiteY21" fmla="*/ 14229 h 43753"/>
              <a:gd name="connsiteX0" fmla="*/ 3936 w 43294"/>
              <a:gd name="connsiteY0" fmla="*/ 14229 h 43753"/>
              <a:gd name="connsiteX1" fmla="*/ 5011 w 43294"/>
              <a:gd name="connsiteY1" fmla="*/ 3284 h 43753"/>
              <a:gd name="connsiteX2" fmla="*/ 14041 w 43294"/>
              <a:gd name="connsiteY2" fmla="*/ 5061 h 43753"/>
              <a:gd name="connsiteX3" fmla="*/ 22492 w 43294"/>
              <a:gd name="connsiteY3" fmla="*/ 3291 h 43753"/>
              <a:gd name="connsiteX4" fmla="*/ 25785 w 43294"/>
              <a:gd name="connsiteY4" fmla="*/ 59 h 43753"/>
              <a:gd name="connsiteX5" fmla="*/ 29869 w 43294"/>
              <a:gd name="connsiteY5" fmla="*/ 2340 h 43753"/>
              <a:gd name="connsiteX6" fmla="*/ 35499 w 43294"/>
              <a:gd name="connsiteY6" fmla="*/ 549 h 43753"/>
              <a:gd name="connsiteX7" fmla="*/ 38354 w 43294"/>
              <a:gd name="connsiteY7" fmla="*/ 5435 h 43753"/>
              <a:gd name="connsiteX8" fmla="*/ 42018 w 43294"/>
              <a:gd name="connsiteY8" fmla="*/ 10177 h 43753"/>
              <a:gd name="connsiteX9" fmla="*/ 41854 w 43294"/>
              <a:gd name="connsiteY9" fmla="*/ 15319 h 43753"/>
              <a:gd name="connsiteX10" fmla="*/ 43052 w 43294"/>
              <a:gd name="connsiteY10" fmla="*/ 23181 h 43753"/>
              <a:gd name="connsiteX11" fmla="*/ 38304 w 43294"/>
              <a:gd name="connsiteY11" fmla="*/ 32457 h 43753"/>
              <a:gd name="connsiteX12" fmla="*/ 35431 w 43294"/>
              <a:gd name="connsiteY12" fmla="*/ 35960 h 43753"/>
              <a:gd name="connsiteX13" fmla="*/ 28591 w 43294"/>
              <a:gd name="connsiteY13" fmla="*/ 36674 h 43753"/>
              <a:gd name="connsiteX14" fmla="*/ 23703 w 43294"/>
              <a:gd name="connsiteY14" fmla="*/ 42965 h 43753"/>
              <a:gd name="connsiteX15" fmla="*/ 16516 w 43294"/>
              <a:gd name="connsiteY15" fmla="*/ 41519 h 43753"/>
              <a:gd name="connsiteX16" fmla="*/ 5840 w 43294"/>
              <a:gd name="connsiteY16" fmla="*/ 35331 h 43753"/>
              <a:gd name="connsiteX17" fmla="*/ 1146 w 43294"/>
              <a:gd name="connsiteY17" fmla="*/ 31109 h 43753"/>
              <a:gd name="connsiteX18" fmla="*/ 2149 w 43294"/>
              <a:gd name="connsiteY18" fmla="*/ 25410 h 43753"/>
              <a:gd name="connsiteX19" fmla="*/ 31 w 43294"/>
              <a:gd name="connsiteY19" fmla="*/ 19563 h 43753"/>
              <a:gd name="connsiteX20" fmla="*/ 3899 w 43294"/>
              <a:gd name="connsiteY20" fmla="*/ 14366 h 43753"/>
              <a:gd name="connsiteX21" fmla="*/ 3936 w 43294"/>
              <a:gd name="connsiteY21" fmla="*/ 14229 h 43753"/>
              <a:gd name="connsiteX0" fmla="*/ 4729 w 43294"/>
              <a:gd name="connsiteY0" fmla="*/ 26036 h 43753"/>
              <a:gd name="connsiteX1" fmla="*/ 2196 w 43294"/>
              <a:gd name="connsiteY1" fmla="*/ 25239 h 43753"/>
              <a:gd name="connsiteX2" fmla="*/ 6964 w 43294"/>
              <a:gd name="connsiteY2" fmla="*/ 34758 h 43753"/>
              <a:gd name="connsiteX3" fmla="*/ 5856 w 43294"/>
              <a:gd name="connsiteY3" fmla="*/ 35139 h 43753"/>
              <a:gd name="connsiteX4" fmla="*/ 15974 w 43294"/>
              <a:gd name="connsiteY4" fmla="*/ 37861 h 43753"/>
              <a:gd name="connsiteX5" fmla="*/ 15846 w 43294"/>
              <a:gd name="connsiteY5" fmla="*/ 37209 h 43753"/>
              <a:gd name="connsiteX6" fmla="*/ 28863 w 43294"/>
              <a:gd name="connsiteY6" fmla="*/ 34610 h 43753"/>
              <a:gd name="connsiteX7" fmla="*/ 28596 w 43294"/>
              <a:gd name="connsiteY7" fmla="*/ 36519 h 43753"/>
              <a:gd name="connsiteX8" fmla="*/ 34165 w 43294"/>
              <a:gd name="connsiteY8" fmla="*/ 22813 h 43753"/>
              <a:gd name="connsiteX9" fmla="*/ 38388 w 43294"/>
              <a:gd name="connsiteY9" fmla="*/ 32778 h 43753"/>
              <a:gd name="connsiteX10" fmla="*/ 41834 w 43294"/>
              <a:gd name="connsiteY10" fmla="*/ 15213 h 43753"/>
              <a:gd name="connsiteX11" fmla="*/ 40386 w 43294"/>
              <a:gd name="connsiteY11" fmla="*/ 17889 h 43753"/>
              <a:gd name="connsiteX12" fmla="*/ 38360 w 43294"/>
              <a:gd name="connsiteY12" fmla="*/ 5285 h 43753"/>
              <a:gd name="connsiteX13" fmla="*/ 38436 w 43294"/>
              <a:gd name="connsiteY13" fmla="*/ 6549 h 43753"/>
              <a:gd name="connsiteX14" fmla="*/ 29114 w 43294"/>
              <a:gd name="connsiteY14" fmla="*/ 3811 h 43753"/>
              <a:gd name="connsiteX15" fmla="*/ 29856 w 43294"/>
              <a:gd name="connsiteY15" fmla="*/ 2199 h 43753"/>
              <a:gd name="connsiteX16" fmla="*/ 22177 w 43294"/>
              <a:gd name="connsiteY16" fmla="*/ 4579 h 43753"/>
              <a:gd name="connsiteX17" fmla="*/ 22536 w 43294"/>
              <a:gd name="connsiteY17" fmla="*/ 3189 h 43753"/>
              <a:gd name="connsiteX18" fmla="*/ 14036 w 43294"/>
              <a:gd name="connsiteY18" fmla="*/ 5051 h 43753"/>
              <a:gd name="connsiteX19" fmla="*/ 15336 w 43294"/>
              <a:gd name="connsiteY19" fmla="*/ 6399 h 43753"/>
              <a:gd name="connsiteX20" fmla="*/ 4163 w 43294"/>
              <a:gd name="connsiteY20" fmla="*/ 15648 h 43753"/>
              <a:gd name="connsiteX21" fmla="*/ 3936 w 43294"/>
              <a:gd name="connsiteY21" fmla="*/ 14229 h 43753"/>
              <a:gd name="connsiteX0" fmla="*/ 3936 w 43294"/>
              <a:gd name="connsiteY0" fmla="*/ 14229 h 43753"/>
              <a:gd name="connsiteX1" fmla="*/ 5011 w 43294"/>
              <a:gd name="connsiteY1" fmla="*/ 3284 h 43753"/>
              <a:gd name="connsiteX2" fmla="*/ 14041 w 43294"/>
              <a:gd name="connsiteY2" fmla="*/ 5061 h 43753"/>
              <a:gd name="connsiteX3" fmla="*/ 22492 w 43294"/>
              <a:gd name="connsiteY3" fmla="*/ 3291 h 43753"/>
              <a:gd name="connsiteX4" fmla="*/ 25785 w 43294"/>
              <a:gd name="connsiteY4" fmla="*/ 59 h 43753"/>
              <a:gd name="connsiteX5" fmla="*/ 29869 w 43294"/>
              <a:gd name="connsiteY5" fmla="*/ 2340 h 43753"/>
              <a:gd name="connsiteX6" fmla="*/ 35499 w 43294"/>
              <a:gd name="connsiteY6" fmla="*/ 549 h 43753"/>
              <a:gd name="connsiteX7" fmla="*/ 38354 w 43294"/>
              <a:gd name="connsiteY7" fmla="*/ 5435 h 43753"/>
              <a:gd name="connsiteX8" fmla="*/ 42018 w 43294"/>
              <a:gd name="connsiteY8" fmla="*/ 10177 h 43753"/>
              <a:gd name="connsiteX9" fmla="*/ 41854 w 43294"/>
              <a:gd name="connsiteY9" fmla="*/ 15319 h 43753"/>
              <a:gd name="connsiteX10" fmla="*/ 43052 w 43294"/>
              <a:gd name="connsiteY10" fmla="*/ 23181 h 43753"/>
              <a:gd name="connsiteX11" fmla="*/ 38304 w 43294"/>
              <a:gd name="connsiteY11" fmla="*/ 32457 h 43753"/>
              <a:gd name="connsiteX12" fmla="*/ 35431 w 43294"/>
              <a:gd name="connsiteY12" fmla="*/ 35960 h 43753"/>
              <a:gd name="connsiteX13" fmla="*/ 28591 w 43294"/>
              <a:gd name="connsiteY13" fmla="*/ 36674 h 43753"/>
              <a:gd name="connsiteX14" fmla="*/ 23703 w 43294"/>
              <a:gd name="connsiteY14" fmla="*/ 42965 h 43753"/>
              <a:gd name="connsiteX15" fmla="*/ 16516 w 43294"/>
              <a:gd name="connsiteY15" fmla="*/ 41519 h 43753"/>
              <a:gd name="connsiteX16" fmla="*/ 5840 w 43294"/>
              <a:gd name="connsiteY16" fmla="*/ 35331 h 43753"/>
              <a:gd name="connsiteX17" fmla="*/ 1146 w 43294"/>
              <a:gd name="connsiteY17" fmla="*/ 31109 h 43753"/>
              <a:gd name="connsiteX18" fmla="*/ 2149 w 43294"/>
              <a:gd name="connsiteY18" fmla="*/ 25410 h 43753"/>
              <a:gd name="connsiteX19" fmla="*/ 31 w 43294"/>
              <a:gd name="connsiteY19" fmla="*/ 19563 h 43753"/>
              <a:gd name="connsiteX20" fmla="*/ 3899 w 43294"/>
              <a:gd name="connsiteY20" fmla="*/ 14366 h 43753"/>
              <a:gd name="connsiteX21" fmla="*/ 3936 w 43294"/>
              <a:gd name="connsiteY21" fmla="*/ 14229 h 43753"/>
              <a:gd name="connsiteX0" fmla="*/ 4729 w 43294"/>
              <a:gd name="connsiteY0" fmla="*/ 26036 h 43753"/>
              <a:gd name="connsiteX1" fmla="*/ 2196 w 43294"/>
              <a:gd name="connsiteY1" fmla="*/ 25239 h 43753"/>
              <a:gd name="connsiteX2" fmla="*/ 6964 w 43294"/>
              <a:gd name="connsiteY2" fmla="*/ 34758 h 43753"/>
              <a:gd name="connsiteX3" fmla="*/ 5856 w 43294"/>
              <a:gd name="connsiteY3" fmla="*/ 35139 h 43753"/>
              <a:gd name="connsiteX4" fmla="*/ 15974 w 43294"/>
              <a:gd name="connsiteY4" fmla="*/ 37861 h 43753"/>
              <a:gd name="connsiteX5" fmla="*/ 15846 w 43294"/>
              <a:gd name="connsiteY5" fmla="*/ 37209 h 43753"/>
              <a:gd name="connsiteX6" fmla="*/ 28863 w 43294"/>
              <a:gd name="connsiteY6" fmla="*/ 34610 h 43753"/>
              <a:gd name="connsiteX7" fmla="*/ 28596 w 43294"/>
              <a:gd name="connsiteY7" fmla="*/ 36519 h 43753"/>
              <a:gd name="connsiteX8" fmla="*/ 36001 w 43294"/>
              <a:gd name="connsiteY8" fmla="*/ 21290 h 43753"/>
              <a:gd name="connsiteX9" fmla="*/ 38388 w 43294"/>
              <a:gd name="connsiteY9" fmla="*/ 32778 h 43753"/>
              <a:gd name="connsiteX10" fmla="*/ 41834 w 43294"/>
              <a:gd name="connsiteY10" fmla="*/ 15213 h 43753"/>
              <a:gd name="connsiteX11" fmla="*/ 40386 w 43294"/>
              <a:gd name="connsiteY11" fmla="*/ 17889 h 43753"/>
              <a:gd name="connsiteX12" fmla="*/ 38360 w 43294"/>
              <a:gd name="connsiteY12" fmla="*/ 5285 h 43753"/>
              <a:gd name="connsiteX13" fmla="*/ 38436 w 43294"/>
              <a:gd name="connsiteY13" fmla="*/ 6549 h 43753"/>
              <a:gd name="connsiteX14" fmla="*/ 29114 w 43294"/>
              <a:gd name="connsiteY14" fmla="*/ 3811 h 43753"/>
              <a:gd name="connsiteX15" fmla="*/ 29856 w 43294"/>
              <a:gd name="connsiteY15" fmla="*/ 2199 h 43753"/>
              <a:gd name="connsiteX16" fmla="*/ 22177 w 43294"/>
              <a:gd name="connsiteY16" fmla="*/ 4579 h 43753"/>
              <a:gd name="connsiteX17" fmla="*/ 22536 w 43294"/>
              <a:gd name="connsiteY17" fmla="*/ 3189 h 43753"/>
              <a:gd name="connsiteX18" fmla="*/ 14036 w 43294"/>
              <a:gd name="connsiteY18" fmla="*/ 5051 h 43753"/>
              <a:gd name="connsiteX19" fmla="*/ 15336 w 43294"/>
              <a:gd name="connsiteY19" fmla="*/ 6399 h 43753"/>
              <a:gd name="connsiteX20" fmla="*/ 4163 w 43294"/>
              <a:gd name="connsiteY20" fmla="*/ 15648 h 43753"/>
              <a:gd name="connsiteX21" fmla="*/ 3936 w 43294"/>
              <a:gd name="connsiteY21" fmla="*/ 14229 h 4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4" h="43753">
                <a:moveTo>
                  <a:pt x="3936" y="14229"/>
                </a:moveTo>
                <a:cubicBezTo>
                  <a:pt x="3665" y="11516"/>
                  <a:pt x="3649" y="5298"/>
                  <a:pt x="5011" y="3284"/>
                </a:cubicBezTo>
                <a:cubicBezTo>
                  <a:pt x="7163" y="103"/>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644" y="20325"/>
                  <a:pt x="43052" y="23181"/>
                </a:cubicBezTo>
                <a:cubicBezTo>
                  <a:pt x="42460" y="26037"/>
                  <a:pt x="41028" y="31927"/>
                  <a:pt x="38304" y="32457"/>
                </a:cubicBezTo>
                <a:cubicBezTo>
                  <a:pt x="38291" y="34724"/>
                  <a:pt x="37050" y="35257"/>
                  <a:pt x="35431" y="35960"/>
                </a:cubicBezTo>
                <a:cubicBezTo>
                  <a:pt x="33812" y="36663"/>
                  <a:pt x="30740" y="38498"/>
                  <a:pt x="28591" y="36674"/>
                </a:cubicBezTo>
                <a:cubicBezTo>
                  <a:pt x="27896" y="39807"/>
                  <a:pt x="25715" y="42158"/>
                  <a:pt x="23703" y="42965"/>
                </a:cubicBezTo>
                <a:cubicBezTo>
                  <a:pt x="21691" y="43772"/>
                  <a:pt x="18087" y="44726"/>
                  <a:pt x="16516" y="41519"/>
                </a:cubicBezTo>
                <a:cubicBezTo>
                  <a:pt x="12808" y="44563"/>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94" h="43753" fill="none" extrusionOk="0">
                <a:moveTo>
                  <a:pt x="4729" y="26036"/>
                </a:moveTo>
                <a:cubicBezTo>
                  <a:pt x="3845" y="26130"/>
                  <a:pt x="2961" y="25852"/>
                  <a:pt x="2196" y="25239"/>
                </a:cubicBezTo>
                <a:moveTo>
                  <a:pt x="6964" y="34758"/>
                </a:moveTo>
                <a:cubicBezTo>
                  <a:pt x="6609" y="34951"/>
                  <a:pt x="6236" y="35079"/>
                  <a:pt x="5856" y="35139"/>
                </a:cubicBezTo>
                <a:moveTo>
                  <a:pt x="15974" y="37861"/>
                </a:moveTo>
                <a:cubicBezTo>
                  <a:pt x="15707" y="37315"/>
                  <a:pt x="16023" y="37820"/>
                  <a:pt x="15846" y="37209"/>
                </a:cubicBezTo>
                <a:moveTo>
                  <a:pt x="28863" y="34610"/>
                </a:moveTo>
                <a:cubicBezTo>
                  <a:pt x="28824" y="35257"/>
                  <a:pt x="28734" y="35897"/>
                  <a:pt x="28596" y="36519"/>
                </a:cubicBezTo>
                <a:moveTo>
                  <a:pt x="36001" y="21290"/>
                </a:moveTo>
                <a:cubicBezTo>
                  <a:pt x="38005" y="22618"/>
                  <a:pt x="38406" y="29746"/>
                  <a:pt x="38388" y="32778"/>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3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15" name="Wolke 14"/>
          <p:cNvSpPr/>
          <p:nvPr/>
        </p:nvSpPr>
        <p:spPr bwMode="auto">
          <a:xfrm>
            <a:off x="2834640" y="746195"/>
            <a:ext cx="6095701" cy="2827175"/>
          </a:xfrm>
          <a:prstGeom prst="cloud">
            <a:avLst/>
          </a:prstGeom>
          <a:solidFill>
            <a:schemeClr val="bg1">
              <a:alpha val="3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19" name="Grafik 1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5362"/>
          <a:stretch/>
        </p:blipFill>
        <p:spPr>
          <a:xfrm rot="1335517">
            <a:off x="8933098" y="3336737"/>
            <a:ext cx="2227299" cy="837524"/>
          </a:xfrm>
          <a:prstGeom prst="rect">
            <a:avLst/>
          </a:prstGeom>
          <a:effectLst>
            <a:outerShdw blurRad="50800" dist="38100" dir="5400000" algn="t" rotWithShape="0">
              <a:prstClr val="black">
                <a:alpha val="40000"/>
              </a:prstClr>
            </a:outerShdw>
          </a:effectLst>
        </p:spPr>
      </p:pic>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80" y="4268464"/>
            <a:ext cx="1388636" cy="1388636"/>
          </a:xfrm>
          <a:prstGeom prst="rect">
            <a:avLst/>
          </a:prstGeom>
          <a:effectLst>
            <a:outerShdw blurRad="50800" dist="38100" dir="5400000" algn="t" rotWithShape="0">
              <a:prstClr val="black">
                <a:alpha val="40000"/>
              </a:prstClr>
            </a:outerShdw>
          </a:effectLst>
        </p:spPr>
      </p:pic>
      <p:pic>
        <p:nvPicPr>
          <p:cNvPr id="21" name="Grafik 20"/>
          <p:cNvPicPr>
            <a:picLocks noChangeAspect="1"/>
          </p:cNvPicPr>
          <p:nvPr/>
        </p:nvPicPr>
        <p:blipFill rotWithShape="1">
          <a:blip r:embed="rId4">
            <a:extLst>
              <a:ext uri="{28A0092B-C50C-407E-A947-70E740481C1C}">
                <a14:useLocalDpi xmlns:a14="http://schemas.microsoft.com/office/drawing/2010/main" val="0"/>
              </a:ext>
            </a:extLst>
          </a:blip>
          <a:srcRect l="50645" b="21188"/>
          <a:stretch/>
        </p:blipFill>
        <p:spPr>
          <a:xfrm rot="19740590">
            <a:off x="307366" y="1632532"/>
            <a:ext cx="2418562" cy="910063"/>
          </a:xfrm>
          <a:prstGeom prst="rect">
            <a:avLst/>
          </a:prstGeom>
          <a:effectLst>
            <a:outerShdw blurRad="50800" dist="38100" dir="5400000" algn="t" rotWithShape="0">
              <a:prstClr val="black">
                <a:alpha val="40000"/>
              </a:prstClr>
            </a:outerShdw>
          </a:effectLst>
        </p:spPr>
      </p:pic>
      <p:grpSp>
        <p:nvGrpSpPr>
          <p:cNvPr id="23" name="Gruppieren 22"/>
          <p:cNvGrpSpPr/>
          <p:nvPr/>
        </p:nvGrpSpPr>
        <p:grpSpPr>
          <a:xfrm>
            <a:off x="4299245" y="3868809"/>
            <a:ext cx="3825827" cy="2233015"/>
            <a:chOff x="3993664" y="4212828"/>
            <a:chExt cx="3825827" cy="2233015"/>
          </a:xfrm>
          <a:effectLst>
            <a:outerShdw blurRad="50800" dist="38100" dir="5400000" algn="t" rotWithShape="0">
              <a:prstClr val="black">
                <a:alpha val="40000"/>
              </a:prstClr>
            </a:outerShdw>
          </a:effectLst>
        </p:grpSpPr>
        <p:pic>
          <p:nvPicPr>
            <p:cNvPr id="24"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9466" y="4652334"/>
              <a:ext cx="2127565" cy="10172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Grafik 24"/>
            <p:cNvPicPr>
              <a:picLocks noChangeAspect="1"/>
            </p:cNvPicPr>
            <p:nvPr/>
          </p:nvPicPr>
          <p:blipFill rotWithShape="1">
            <a:blip r:embed="rId6" cstate="print">
              <a:extLst>
                <a:ext uri="{28A0092B-C50C-407E-A947-70E740481C1C}">
                  <a14:useLocalDpi xmlns:a14="http://schemas.microsoft.com/office/drawing/2010/main" val="0"/>
                </a:ext>
              </a:extLst>
            </a:blip>
            <a:srcRect l="21295" r="21635" b="12478"/>
            <a:stretch/>
          </p:blipFill>
          <p:spPr>
            <a:xfrm rot="20665583">
              <a:off x="6805951" y="4397074"/>
              <a:ext cx="1013540" cy="875492"/>
            </a:xfrm>
            <a:prstGeom prst="rect">
              <a:avLst/>
            </a:prstGeom>
            <a:ln>
              <a:noFill/>
            </a:ln>
          </p:spPr>
        </p:pic>
        <p:pic>
          <p:nvPicPr>
            <p:cNvPr id="27" name="Grafik 26"/>
            <p:cNvPicPr>
              <a:picLocks noChangeAspect="1"/>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3311" t="34016" r="13305" b="33994"/>
            <a:stretch/>
          </p:blipFill>
          <p:spPr>
            <a:xfrm>
              <a:off x="4845808" y="4212828"/>
              <a:ext cx="1621392" cy="397582"/>
            </a:xfrm>
            <a:prstGeom prst="rect">
              <a:avLst/>
            </a:prstGeom>
            <a:noFill/>
            <a:ln>
              <a:noFill/>
            </a:ln>
          </p:spPr>
        </p:pic>
        <p:pic>
          <p:nvPicPr>
            <p:cNvPr id="28" name="Grafik 27"/>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8647" b="12266"/>
            <a:stretch/>
          </p:blipFill>
          <p:spPr>
            <a:xfrm rot="1176154">
              <a:off x="3993664" y="5859433"/>
              <a:ext cx="1738231" cy="586410"/>
            </a:xfrm>
            <a:prstGeom prst="rect">
              <a:avLst/>
            </a:prstGeom>
            <a:ln>
              <a:noFill/>
            </a:ln>
          </p:spPr>
        </p:pic>
        <p:pic>
          <p:nvPicPr>
            <p:cNvPr id="29" name="Grafik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09240">
              <a:off x="5707028" y="5738002"/>
              <a:ext cx="2090605" cy="501745"/>
            </a:xfrm>
            <a:prstGeom prst="rect">
              <a:avLst/>
            </a:prstGeom>
            <a:noFill/>
            <a:ln>
              <a:noFill/>
            </a:ln>
          </p:spPr>
        </p:pic>
      </p:grpSp>
      <p:pic>
        <p:nvPicPr>
          <p:cNvPr id="30" name="Grafik 29"/>
          <p:cNvPicPr>
            <a:picLocks noChangeAspect="1"/>
          </p:cNvPicPr>
          <p:nvPr/>
        </p:nvPicPr>
        <p:blipFill rotWithShape="1">
          <a:blip r:embed="rId10" cstate="print">
            <a:extLst>
              <a:ext uri="{28A0092B-C50C-407E-A947-70E740481C1C}">
                <a14:useLocalDpi xmlns:a14="http://schemas.microsoft.com/office/drawing/2010/main" val="0"/>
              </a:ext>
            </a:extLst>
          </a:blip>
          <a:srcRect l="16172" t="27191" r="16099" b="25279"/>
          <a:stretch/>
        </p:blipFill>
        <p:spPr>
          <a:xfrm rot="795815">
            <a:off x="4879480" y="1333939"/>
            <a:ext cx="1788227" cy="780870"/>
          </a:xfrm>
          <a:prstGeom prst="rect">
            <a:avLst/>
          </a:prstGeom>
          <a:effectLst>
            <a:outerShdw blurRad="50800" dist="38100" dir="5400000" algn="t" rotWithShape="0">
              <a:prstClr val="black">
                <a:alpha val="40000"/>
              </a:prstClr>
            </a:outerShdw>
          </a:effectLst>
        </p:spPr>
      </p:pic>
      <p:pic>
        <p:nvPicPr>
          <p:cNvPr id="31" name="Grafik 3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53701">
            <a:off x="3519522" y="1400102"/>
            <a:ext cx="993769" cy="993769"/>
          </a:xfrm>
          <a:prstGeom prst="rect">
            <a:avLst/>
          </a:prstGeom>
          <a:ln>
            <a:noFill/>
          </a:ln>
          <a:effectLst>
            <a:outerShdw blurRad="292100" dist="139700" dir="2700000" algn="tl" rotWithShape="0">
              <a:srgbClr val="333333">
                <a:alpha val="65000"/>
              </a:srgbClr>
            </a:outerShdw>
          </a:effectLst>
        </p:spPr>
      </p:pic>
      <p:pic>
        <p:nvPicPr>
          <p:cNvPr id="32" name="Grafik 31"/>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31815" b="31932"/>
          <a:stretch/>
        </p:blipFill>
        <p:spPr>
          <a:xfrm rot="1599945">
            <a:off x="6786844" y="1441098"/>
            <a:ext cx="1908997" cy="515099"/>
          </a:xfrm>
          <a:prstGeom prst="rect">
            <a:avLst/>
          </a:prstGeom>
          <a:ln>
            <a:noFill/>
          </a:ln>
          <a:effectLst>
            <a:outerShdw blurRad="292100" dist="139700" dir="2700000" algn="tl" rotWithShape="0">
              <a:srgbClr val="333333">
                <a:alpha val="65000"/>
              </a:srgbClr>
            </a:outerShdw>
          </a:effectLst>
        </p:spPr>
      </p:pic>
      <p:pic>
        <p:nvPicPr>
          <p:cNvPr id="33" name="Bild 2" descr="Flye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fik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84562" y="1946427"/>
            <a:ext cx="3201821" cy="1082215"/>
          </a:xfrm>
          <a:prstGeom prst="rect">
            <a:avLst/>
          </a:prstGeom>
        </p:spPr>
      </p:pic>
      <p:pic>
        <p:nvPicPr>
          <p:cNvPr id="22" name="Grafik 21"/>
          <p:cNvPicPr>
            <a:picLocks noChangeAspect="1"/>
          </p:cNvPicPr>
          <p:nvPr/>
        </p:nvPicPr>
        <p:blipFill rotWithShape="1">
          <a:blip r:embed="rId15" cstate="print">
            <a:extLst>
              <a:ext uri="{28A0092B-C50C-407E-A947-70E740481C1C}">
                <a14:useLocalDpi xmlns:a14="http://schemas.microsoft.com/office/drawing/2010/main" val="0"/>
              </a:ext>
            </a:extLst>
          </a:blip>
          <a:srcRect l="9244" r="8068"/>
          <a:stretch/>
        </p:blipFill>
        <p:spPr>
          <a:xfrm rot="1188929">
            <a:off x="3634601" y="4320475"/>
            <a:ext cx="972260" cy="889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490131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Wolke 13"/>
          <p:cNvSpPr/>
          <p:nvPr/>
        </p:nvSpPr>
        <p:spPr bwMode="auto">
          <a:xfrm>
            <a:off x="2296887" y="1593717"/>
            <a:ext cx="7489370" cy="5133654"/>
          </a:xfrm>
          <a:prstGeom prst="cloud">
            <a:avLst/>
          </a:prstGeom>
          <a:solidFill>
            <a:schemeClr val="bg1">
              <a:alpha val="3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lang="de-DE" sz="3200" dirty="0">
              <a:solidFill>
                <a:srgbClr val="000099"/>
              </a:solidFill>
            </a:endParaRP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54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a typeface="Arial Unicode MS" pitchFamily="34" charset="-128"/>
                <a:cs typeface="Arial Unicode MS" pitchFamily="34" charset="-128"/>
              </a:rPr>
              <a:t>Wer </a:t>
            </a: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54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a typeface="Arial Unicode MS" pitchFamily="34" charset="-128"/>
                <a:cs typeface="Arial Unicode MS" pitchFamily="34" charset="-128"/>
              </a:rPr>
              <a:t>liest </a:t>
            </a: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54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a typeface="Arial Unicode MS" pitchFamily="34" charset="-128"/>
                <a:cs typeface="Arial Unicode MS" pitchFamily="34" charset="-128"/>
              </a:rPr>
              <a:t>mit?</a:t>
            </a:r>
          </a:p>
        </p:txBody>
      </p:sp>
      <p:sp>
        <p:nvSpPr>
          <p:cNvPr id="3" name="Titel 2"/>
          <p:cNvSpPr>
            <a:spLocks noGrp="1"/>
          </p:cNvSpPr>
          <p:nvPr>
            <p:ph type="title"/>
          </p:nvPr>
        </p:nvSpPr>
        <p:spPr/>
        <p:txBody>
          <a:bodyPr/>
          <a:lstStyle/>
          <a:p>
            <a:r>
              <a:rPr lang="de-DE" dirty="0" smtClean="0"/>
              <a:t>Alles in die „Cloud“</a:t>
            </a:r>
            <a:r>
              <a:rPr lang="de-DE" sz="2800" dirty="0" smtClean="0"/>
              <a:t>?</a:t>
            </a:r>
            <a:endParaRPr lang="de-DE" dirty="0"/>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b="17941"/>
          <a:stretch/>
        </p:blipFill>
        <p:spPr>
          <a:xfrm>
            <a:off x="1191509" y="969166"/>
            <a:ext cx="3053919" cy="2148003"/>
          </a:xfrm>
          <a:prstGeom prst="rect">
            <a:avLst/>
          </a:prstGeom>
        </p:spPr>
      </p:pic>
      <p:pic>
        <p:nvPicPr>
          <p:cNvPr id="8" name="Grafik 7"/>
          <p:cNvPicPr>
            <a:picLocks noChangeAspect="1"/>
          </p:cNvPicPr>
          <p:nvPr/>
        </p:nvPicPr>
        <p:blipFill>
          <a:blip r:embed="rId3">
            <a:clrChange>
              <a:clrFrom>
                <a:srgbClr val="FFFFFF"/>
              </a:clrFrom>
              <a:clrTo>
                <a:srgbClr val="FFFFFF">
                  <a:alpha val="0"/>
                </a:srgbClr>
              </a:clrTo>
            </a:clrChange>
          </a:blip>
          <a:stretch>
            <a:fillRect/>
          </a:stretch>
        </p:blipFill>
        <p:spPr>
          <a:xfrm>
            <a:off x="7382649" y="2127708"/>
            <a:ext cx="3333333" cy="2600000"/>
          </a:xfrm>
          <a:prstGeom prst="rect">
            <a:avLst/>
          </a:prstGeom>
        </p:spPr>
      </p:pic>
      <p:pic>
        <p:nvPicPr>
          <p:cNvPr id="9" name="Grafik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051" t="18381" r="17692" b="20990"/>
          <a:stretch/>
        </p:blipFill>
        <p:spPr>
          <a:xfrm>
            <a:off x="1889648" y="4684165"/>
            <a:ext cx="2711222" cy="1362734"/>
          </a:xfrm>
          <a:prstGeom prst="rect">
            <a:avLst/>
          </a:prstGeom>
        </p:spPr>
      </p:pic>
      <p:pic>
        <p:nvPicPr>
          <p:cNvPr id="10" name="Grafik 9"/>
          <p:cNvPicPr>
            <a:picLocks noChangeAspect="1"/>
          </p:cNvPicPr>
          <p:nvPr/>
        </p:nvPicPr>
        <p:blipFill rotWithShape="1">
          <a:blip r:embed="rId5">
            <a:clrChange>
              <a:clrFrom>
                <a:srgbClr val="FFFFFF"/>
              </a:clrFrom>
              <a:clrTo>
                <a:srgbClr val="FFFFFF">
                  <a:alpha val="0"/>
                </a:srgbClr>
              </a:clrTo>
            </a:clrChange>
          </a:blip>
          <a:srcRect l="4937" t="12716" r="5854" b="11871"/>
          <a:stretch/>
        </p:blipFill>
        <p:spPr>
          <a:xfrm>
            <a:off x="5664653" y="5257800"/>
            <a:ext cx="5279572" cy="1338943"/>
          </a:xfrm>
          <a:prstGeom prst="rect">
            <a:avLst/>
          </a:prstGeom>
        </p:spPr>
      </p:pic>
      <p:pic>
        <p:nvPicPr>
          <p:cNvPr id="12" name="Grafik 11"/>
          <p:cNvPicPr>
            <a:picLocks noChangeAspect="1"/>
          </p:cNvPicPr>
          <p:nvPr/>
        </p:nvPicPr>
        <p:blipFill>
          <a:blip r:embed="rId6">
            <a:clrChange>
              <a:clrFrom>
                <a:srgbClr val="FFFFFF"/>
              </a:clrFrom>
              <a:clrTo>
                <a:srgbClr val="FFFFFF">
                  <a:alpha val="0"/>
                </a:srgbClr>
              </a:clrTo>
            </a:clrChange>
          </a:blip>
          <a:stretch>
            <a:fillRect/>
          </a:stretch>
        </p:blipFill>
        <p:spPr>
          <a:xfrm>
            <a:off x="492745" y="3348596"/>
            <a:ext cx="3752683" cy="852521"/>
          </a:xfrm>
          <a:prstGeom prst="rect">
            <a:avLst/>
          </a:prstGeom>
        </p:spPr>
      </p:pic>
      <p:pic>
        <p:nvPicPr>
          <p:cNvPr id="13"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98841" y="1128086"/>
            <a:ext cx="3072735" cy="1469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8260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Alles in die „Cloud“</a:t>
            </a:r>
            <a:r>
              <a:rPr lang="de-DE" sz="2800" dirty="0" smtClean="0"/>
              <a:t>?</a:t>
            </a:r>
            <a:endParaRPr lang="de-DE" dirty="0"/>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b="17941"/>
          <a:stretch/>
        </p:blipFill>
        <p:spPr>
          <a:xfrm>
            <a:off x="1191509" y="969166"/>
            <a:ext cx="3053919" cy="2148003"/>
          </a:xfrm>
          <a:prstGeom prst="rect">
            <a:avLst/>
          </a:prstGeom>
        </p:spPr>
      </p:pic>
      <p:pic>
        <p:nvPicPr>
          <p:cNvPr id="8" name="Grafik 7"/>
          <p:cNvPicPr>
            <a:picLocks noChangeAspect="1"/>
          </p:cNvPicPr>
          <p:nvPr/>
        </p:nvPicPr>
        <p:blipFill>
          <a:blip r:embed="rId3">
            <a:clrChange>
              <a:clrFrom>
                <a:srgbClr val="FFFFFF"/>
              </a:clrFrom>
              <a:clrTo>
                <a:srgbClr val="FFFFFF">
                  <a:alpha val="0"/>
                </a:srgbClr>
              </a:clrTo>
            </a:clrChange>
          </a:blip>
          <a:stretch>
            <a:fillRect/>
          </a:stretch>
        </p:blipFill>
        <p:spPr>
          <a:xfrm>
            <a:off x="7382649" y="2127708"/>
            <a:ext cx="3333333" cy="2600000"/>
          </a:xfrm>
          <a:prstGeom prst="rect">
            <a:avLst/>
          </a:prstGeom>
        </p:spPr>
      </p:pic>
      <p:pic>
        <p:nvPicPr>
          <p:cNvPr id="9" name="Grafik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051" t="18381" r="17692" b="20990"/>
          <a:stretch/>
        </p:blipFill>
        <p:spPr>
          <a:xfrm>
            <a:off x="1889648" y="4684165"/>
            <a:ext cx="2711222" cy="1362734"/>
          </a:xfrm>
          <a:prstGeom prst="rect">
            <a:avLst/>
          </a:prstGeom>
        </p:spPr>
      </p:pic>
      <p:pic>
        <p:nvPicPr>
          <p:cNvPr id="10" name="Grafik 9"/>
          <p:cNvPicPr>
            <a:picLocks noChangeAspect="1"/>
          </p:cNvPicPr>
          <p:nvPr/>
        </p:nvPicPr>
        <p:blipFill rotWithShape="1">
          <a:blip r:embed="rId5">
            <a:clrChange>
              <a:clrFrom>
                <a:srgbClr val="FFFFFF"/>
              </a:clrFrom>
              <a:clrTo>
                <a:srgbClr val="FFFFFF">
                  <a:alpha val="0"/>
                </a:srgbClr>
              </a:clrTo>
            </a:clrChange>
          </a:blip>
          <a:srcRect l="4937" t="12716" r="5854" b="11871"/>
          <a:stretch/>
        </p:blipFill>
        <p:spPr>
          <a:xfrm>
            <a:off x="5664653" y="5257800"/>
            <a:ext cx="5279572" cy="1338943"/>
          </a:xfrm>
          <a:prstGeom prst="rect">
            <a:avLst/>
          </a:prstGeom>
        </p:spPr>
      </p:pic>
      <p:pic>
        <p:nvPicPr>
          <p:cNvPr id="12" name="Grafik 11"/>
          <p:cNvPicPr>
            <a:picLocks noChangeAspect="1"/>
          </p:cNvPicPr>
          <p:nvPr/>
        </p:nvPicPr>
        <p:blipFill>
          <a:blip r:embed="rId6">
            <a:clrChange>
              <a:clrFrom>
                <a:srgbClr val="FFFFFF"/>
              </a:clrFrom>
              <a:clrTo>
                <a:srgbClr val="FFFFFF">
                  <a:alpha val="0"/>
                </a:srgbClr>
              </a:clrTo>
            </a:clrChange>
          </a:blip>
          <a:stretch>
            <a:fillRect/>
          </a:stretch>
        </p:blipFill>
        <p:spPr>
          <a:xfrm>
            <a:off x="492745" y="3348596"/>
            <a:ext cx="3752683" cy="852521"/>
          </a:xfrm>
          <a:prstGeom prst="rect">
            <a:avLst/>
          </a:prstGeom>
        </p:spPr>
      </p:pic>
      <p:pic>
        <p:nvPicPr>
          <p:cNvPr id="13"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98841" y="1128086"/>
            <a:ext cx="3072735" cy="1469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 name="Wolke 13"/>
          <p:cNvSpPr/>
          <p:nvPr/>
        </p:nvSpPr>
        <p:spPr bwMode="auto">
          <a:xfrm>
            <a:off x="1774563" y="1593716"/>
            <a:ext cx="7576266" cy="5111883"/>
          </a:xfrm>
          <a:prstGeom prst="cloud">
            <a:avLst/>
          </a:prstGeom>
          <a:solidFill>
            <a:schemeClr val="bg1">
              <a:alpha val="96000"/>
            </a:schemeClr>
          </a:solidFill>
          <a:ln w="50800" cap="flat" cmpd="sng" algn="ctr">
            <a:solidFill>
              <a:srgbClr val="C8D8E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buClr>
                <a:srgbClr val="000000"/>
              </a:buClr>
              <a:buSzPct val="100000"/>
            </a:pPr>
            <a:r>
              <a:rPr lang="de-DE" sz="2400" dirty="0">
                <a:solidFill>
                  <a:srgbClr val="000099"/>
                </a:solidFill>
              </a:rPr>
              <a:t>Unsere automatisierten Systeme analysieren Ihre Inhalte (einschließlich E-Mails), um Ihnen für Sie relevante Produktfunktionen wie personalisierte Suchergebnisse, personalisierte Werbung sowie Spam- und Malwareerkennung bereitzustellen</a:t>
            </a:r>
            <a:r>
              <a:rPr lang="de-DE" sz="2400" dirty="0" smtClean="0">
                <a:solidFill>
                  <a:srgbClr val="000099"/>
                </a:solidFill>
              </a:rPr>
              <a:t>.</a:t>
            </a:r>
          </a:p>
          <a:p>
            <a:pPr algn="ctr" eaLnBrk="0" hangingPunct="0">
              <a:buClr>
                <a:srgbClr val="000000"/>
              </a:buClr>
              <a:buSzPct val="100000"/>
            </a:pPr>
            <a:r>
              <a:rPr lang="de-DE" sz="1400" dirty="0">
                <a:solidFill>
                  <a:srgbClr val="000099"/>
                </a:solidFill>
              </a:rPr>
              <a:t>*https://</a:t>
            </a:r>
            <a:r>
              <a:rPr lang="de-DE" sz="1400" dirty="0" smtClean="0">
                <a:solidFill>
                  <a:srgbClr val="000099"/>
                </a:solidFill>
              </a:rPr>
              <a:t>www.google.de/intl/de/policies/privacy </a:t>
            </a:r>
            <a:endParaRPr kumimoji="0" lang="de-DE" sz="1400" b="0" i="0" u="none" strike="noStrike" cap="none" normalizeH="0" baseline="0" dirty="0" smtClean="0">
              <a:ln>
                <a:noFill/>
              </a:ln>
              <a:solidFill>
                <a:srgbClr val="000099"/>
              </a:solidFill>
              <a:effectLst/>
            </a:endParaRPr>
          </a:p>
        </p:txBody>
      </p:sp>
    </p:spTree>
    <p:extLst>
      <p:ext uri="{BB962C8B-B14F-4D97-AF65-F5344CB8AC3E}">
        <p14:creationId xmlns:p14="http://schemas.microsoft.com/office/powerpoint/2010/main" val="26859831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Grp="1" noChangeArrowheads="1"/>
          </p:cNvSpPr>
          <p:nvPr>
            <p:ph type="title"/>
          </p:nvPr>
        </p:nvSpPr>
        <p:spPr>
          <a:xfrm>
            <a:off x="1497013" y="49213"/>
            <a:ext cx="8269287" cy="102235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de-DE" sz="4000" dirty="0" smtClean="0">
                <a:effectLst>
                  <a:outerShdw blurRad="38100" dist="38100" dir="2700000" algn="tl">
                    <a:srgbClr val="000000">
                      <a:alpha val="43137"/>
                    </a:srgbClr>
                  </a:outerShdw>
                </a:effectLst>
              </a:rPr>
              <a:t>Onlinehilfe</a:t>
            </a:r>
          </a:p>
        </p:txBody>
      </p:sp>
      <p:sp>
        <p:nvSpPr>
          <p:cNvPr id="9" name="Rectangle 2"/>
          <p:cNvSpPr>
            <a:spLocks noChangeArrowheads="1"/>
          </p:cNvSpPr>
          <p:nvPr/>
        </p:nvSpPr>
        <p:spPr bwMode="auto">
          <a:xfrm>
            <a:off x="0" y="142875"/>
            <a:ext cx="115220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0" name="Rectangle 3"/>
          <p:cNvSpPr>
            <a:spLocks noChangeArrowheads="1"/>
          </p:cNvSpPr>
          <p:nvPr/>
        </p:nvSpPr>
        <p:spPr bwMode="auto">
          <a:xfrm>
            <a:off x="1" y="840519"/>
            <a:ext cx="11449050" cy="5894515"/>
          </a:xfrm>
          <a:prstGeom prst="rect">
            <a:avLst/>
          </a:prstGeom>
          <a:noFill/>
          <a:ln w="9525">
            <a:noFill/>
            <a:round/>
            <a:headEnd/>
            <a:tailEnd/>
          </a:ln>
        </p:spPr>
        <p:txBody>
          <a:bodyPr wrap="square" lIns="106908" tIns="53634" rIns="106908" bIns="53634" anchor="ctr">
            <a:spAutoFit/>
          </a:bodyPr>
          <a:lstStyle/>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endParaRPr lang="de-DE" sz="6000" dirty="0">
              <a:solidFill>
                <a:srgbClr val="333399"/>
              </a:solidFill>
              <a:effectLst>
                <a:outerShdw blurRad="38100" dist="38100" dir="2700000" algn="tl">
                  <a:srgbClr val="C0C0C0"/>
                </a:outerShdw>
              </a:effectLst>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endParaRPr lang="de-DE" sz="6000" dirty="0">
              <a:solidFill>
                <a:srgbClr val="333399"/>
              </a:solidFill>
              <a:effectLst>
                <a:outerShdw blurRad="38100" dist="38100" dir="2700000" algn="tl">
                  <a:srgbClr val="C0C0C0"/>
                </a:outerShdw>
              </a:effectLst>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endParaRPr lang="de-DE" sz="6000" dirty="0">
              <a:solidFill>
                <a:srgbClr val="333399"/>
              </a:solidFill>
              <a:effectLst>
                <a:outerShdw blurRad="38100" dist="38100" dir="2700000" algn="tl">
                  <a:srgbClr val="C0C0C0"/>
                </a:outerShdw>
              </a:effectLst>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6000" dirty="0" smtClean="0">
                <a:solidFill>
                  <a:srgbClr val="333399"/>
                </a:solidFill>
                <a:effectLst>
                  <a:outerShdw blurRad="38100" dist="38100" dir="2700000" algn="tl">
                    <a:srgbClr val="000000">
                      <a:alpha val="43137"/>
                    </a:srgbClr>
                  </a:outerShdw>
                </a:effectLst>
                <a:cs typeface="Times New Roman" pitchFamily="18" charset="0"/>
              </a:rPr>
              <a:t>www.medien-sicher.de</a:t>
            </a:r>
            <a:r>
              <a:rPr lang="de-DE" sz="6000" dirty="0">
                <a:solidFill>
                  <a:srgbClr val="333399"/>
                </a:solidFill>
                <a:effectLst>
                  <a:outerShdw blurRad="38100" dist="38100" dir="2700000" algn="tl">
                    <a:srgbClr val="000000">
                      <a:alpha val="43137"/>
                    </a:srgbClr>
                  </a:outerShdw>
                </a:effectLst>
                <a:cs typeface="Times New Roman" pitchFamily="18" charset="0"/>
              </a:rPr>
              <a:t/>
            </a:r>
            <a:br>
              <a:rPr lang="de-DE" sz="6000" dirty="0">
                <a:solidFill>
                  <a:srgbClr val="333399"/>
                </a:solidFill>
                <a:effectLst>
                  <a:outerShdw blurRad="38100" dist="38100" dir="2700000" algn="tl">
                    <a:srgbClr val="000000">
                      <a:alpha val="43137"/>
                    </a:srgbClr>
                  </a:outerShdw>
                </a:effectLst>
                <a:cs typeface="Times New Roman" pitchFamily="18" charset="0"/>
              </a:rPr>
            </a:br>
            <a:r>
              <a:rPr lang="de-DE" sz="4400" dirty="0" smtClean="0">
                <a:solidFill>
                  <a:srgbClr val="333399"/>
                </a:solidFill>
                <a:effectLst>
                  <a:outerShdw blurRad="38100" dist="38100" dir="2700000" algn="tl">
                    <a:srgbClr val="000000">
                      <a:alpha val="43137"/>
                    </a:srgbClr>
                  </a:outerShdw>
                </a:effectLst>
                <a:cs typeface="Times New Roman" pitchFamily="18" charset="0"/>
              </a:rPr>
              <a:t>www.youtube.com/JMSHessen</a:t>
            </a: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endParaRPr lang="de-DE" sz="3200" dirty="0" smtClean="0">
              <a:solidFill>
                <a:srgbClr val="333399"/>
              </a:solidFill>
              <a:effectLst>
                <a:outerShdw blurRad="38100" dist="38100" dir="2700000" algn="tl">
                  <a:srgbClr val="000000">
                    <a:alpha val="43137"/>
                  </a:srgbClr>
                </a:outerShdw>
              </a:effectLst>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3200" dirty="0" smtClean="0">
                <a:solidFill>
                  <a:srgbClr val="333399"/>
                </a:solidFill>
                <a:effectLst>
                  <a:outerShdw blurRad="38100" dist="38100" dir="2700000" algn="tl">
                    <a:srgbClr val="000000">
                      <a:alpha val="43137"/>
                    </a:srgbClr>
                  </a:outerShdw>
                </a:effectLst>
                <a:cs typeface="Times New Roman" pitchFamily="18" charset="0"/>
              </a:rPr>
              <a:t>Vortrag als PDF</a:t>
            </a:r>
            <a:endParaRPr lang="de-DE" sz="3200" dirty="0">
              <a:solidFill>
                <a:srgbClr val="333399"/>
              </a:solidFill>
              <a:effectLst>
                <a:outerShdw blurRad="38100" dist="38100" dir="2700000" algn="tl">
                  <a:srgbClr val="000000">
                    <a:alpha val="43137"/>
                  </a:srgbClr>
                </a:outerShdw>
              </a:effectLst>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2800" dirty="0" smtClean="0">
                <a:solidFill>
                  <a:srgbClr val="333399"/>
                </a:solidFill>
                <a:effectLst>
                  <a:outerShdw blurRad="38100" dist="38100" dir="2700000" algn="tl">
                    <a:srgbClr val="000000">
                      <a:alpha val="43137"/>
                    </a:srgbClr>
                  </a:outerShdw>
                </a:effectLst>
                <a:cs typeface="Times New Roman" pitchFamily="18" charset="0"/>
              </a:rPr>
              <a:t>Infos &amp; Material </a:t>
            </a:r>
            <a:r>
              <a:rPr lang="de-DE" sz="2800" dirty="0">
                <a:solidFill>
                  <a:srgbClr val="333399"/>
                </a:solidFill>
                <a:effectLst>
                  <a:outerShdw blurRad="38100" dist="38100" dir="2700000" algn="tl">
                    <a:srgbClr val="000000">
                      <a:alpha val="43137"/>
                    </a:srgbClr>
                  </a:outerShdw>
                </a:effectLst>
                <a:cs typeface="Times New Roman" pitchFamily="18" charset="0"/>
              </a:rPr>
              <a:t>– Flyer </a:t>
            </a:r>
            <a:r>
              <a:rPr lang="de-DE" sz="2800" dirty="0" smtClean="0">
                <a:solidFill>
                  <a:srgbClr val="333399"/>
                </a:solidFill>
                <a:effectLst>
                  <a:outerShdw blurRad="38100" dist="38100" dir="2700000" algn="tl">
                    <a:srgbClr val="000000">
                      <a:alpha val="43137"/>
                    </a:srgbClr>
                  </a:outerShdw>
                </a:effectLst>
                <a:cs typeface="Times New Roman" pitchFamily="18" charset="0"/>
              </a:rPr>
              <a:t>– </a:t>
            </a:r>
            <a:r>
              <a:rPr lang="de-DE" sz="2800" dirty="0">
                <a:solidFill>
                  <a:srgbClr val="333399"/>
                </a:solidFill>
                <a:effectLst>
                  <a:outerShdw blurRad="38100" dist="38100" dir="2700000" algn="tl">
                    <a:srgbClr val="000000">
                      <a:alpha val="43137"/>
                    </a:srgbClr>
                  </a:outerShdw>
                </a:effectLst>
                <a:cs typeface="Times New Roman" pitchFamily="18" charset="0"/>
              </a:rPr>
              <a:t>Termine – </a:t>
            </a:r>
            <a:r>
              <a:rPr lang="de-DE" sz="2800" dirty="0" smtClean="0">
                <a:solidFill>
                  <a:srgbClr val="333399"/>
                </a:solidFill>
                <a:effectLst>
                  <a:outerShdw blurRad="38100" dist="38100" dir="2700000" algn="tl">
                    <a:srgbClr val="000000">
                      <a:alpha val="43137"/>
                    </a:srgbClr>
                  </a:outerShdw>
                </a:effectLst>
                <a:cs typeface="Times New Roman" pitchFamily="18" charset="0"/>
              </a:rPr>
              <a:t>Newsletter – </a:t>
            </a:r>
            <a:r>
              <a:rPr lang="de-DE" sz="2800" dirty="0" err="1" smtClean="0">
                <a:solidFill>
                  <a:srgbClr val="333399"/>
                </a:solidFill>
                <a:effectLst>
                  <a:outerShdw blurRad="38100" dist="38100" dir="2700000" algn="tl">
                    <a:srgbClr val="000000">
                      <a:alpha val="43137"/>
                    </a:srgbClr>
                  </a:outerShdw>
                </a:effectLst>
                <a:cs typeface="Times New Roman" pitchFamily="18" charset="0"/>
              </a:rPr>
              <a:t>Facebookgruppe</a:t>
            </a:r>
            <a:endParaRPr lang="de-DE" sz="2800" dirty="0">
              <a:solidFill>
                <a:srgbClr val="333399"/>
              </a:solidFill>
              <a:effectLst>
                <a:outerShdw blurRad="38100" dist="38100" dir="2700000" algn="tl">
                  <a:srgbClr val="000000">
                    <a:alpha val="43137"/>
                  </a:srgbClr>
                </a:outerShdw>
              </a:effectLst>
              <a:cs typeface="Times New Roman" pitchFamily="18" charset="0"/>
            </a:endParaRPr>
          </a:p>
        </p:txBody>
      </p:sp>
      <p:pic>
        <p:nvPicPr>
          <p:cNvPr id="11" name="Picture 8" descr="MCj043800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662" y="3476635"/>
            <a:ext cx="1663714" cy="11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MCj0438012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3238" y="1084875"/>
            <a:ext cx="289718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Private Wolke für Heimwerker</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366" y="1876077"/>
            <a:ext cx="2391859" cy="1181977"/>
          </a:xfrm>
          <a:prstGeom prst="rect">
            <a:avLst/>
          </a:prstGeom>
        </p:spPr>
      </p:pic>
      <p:grpSp>
        <p:nvGrpSpPr>
          <p:cNvPr id="20" name="Gruppieren 19"/>
          <p:cNvGrpSpPr/>
          <p:nvPr/>
        </p:nvGrpSpPr>
        <p:grpSpPr>
          <a:xfrm>
            <a:off x="576263" y="1876077"/>
            <a:ext cx="7421732" cy="4557032"/>
            <a:chOff x="576263" y="1876077"/>
            <a:chExt cx="7421732" cy="4557032"/>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 y="1876077"/>
              <a:ext cx="7421732" cy="4557032"/>
            </a:xfrm>
            <a:prstGeom prst="rect">
              <a:avLst/>
            </a:prstGeom>
          </p:spPr>
        </p:pic>
        <p:sp>
          <p:nvSpPr>
            <p:cNvPr id="6" name="Rechteck 5"/>
            <p:cNvSpPr/>
            <p:nvPr/>
          </p:nvSpPr>
          <p:spPr>
            <a:xfrm>
              <a:off x="2459235" y="6063777"/>
              <a:ext cx="5538760" cy="369332"/>
            </a:xfrm>
            <a:prstGeom prst="rect">
              <a:avLst/>
            </a:prstGeom>
          </p:spPr>
          <p:txBody>
            <a:bodyPr wrap="none">
              <a:spAutoFit/>
            </a:bodyPr>
            <a:lstStyle/>
            <a:p>
              <a:r>
                <a:rPr lang="de-DE" dirty="0"/>
                <a:t>https://www.youtube.com/watch?v=Om_eX7YHDWg</a:t>
              </a:r>
            </a:p>
          </p:txBody>
        </p:sp>
        <p:cxnSp>
          <p:nvCxnSpPr>
            <p:cNvPr id="8" name="Gerade Verbindung mit Pfeil 7"/>
            <p:cNvCxnSpPr/>
            <p:nvPr/>
          </p:nvCxnSpPr>
          <p:spPr bwMode="auto">
            <a:xfrm flipV="1">
              <a:off x="4493548" y="2821652"/>
              <a:ext cx="1197122" cy="1038687"/>
            </a:xfrm>
            <a:prstGeom prst="straightConnector1">
              <a:avLst/>
            </a:prstGeom>
            <a:solidFill>
              <a:schemeClr val="accent1"/>
            </a:solidFill>
            <a:ln w="50800" cap="flat" cmpd="sng" algn="ctr">
              <a:solidFill>
                <a:schemeClr val="bg1"/>
              </a:solidFill>
              <a:prstDash val="solid"/>
              <a:round/>
              <a:headEnd type="triangle"/>
              <a:tailEnd type="triangle"/>
            </a:ln>
            <a:effectLst/>
          </p:spPr>
        </p:cxnSp>
        <p:cxnSp>
          <p:nvCxnSpPr>
            <p:cNvPr id="9" name="Gerade Verbindung mit Pfeil 8"/>
            <p:cNvCxnSpPr/>
            <p:nvPr/>
          </p:nvCxnSpPr>
          <p:spPr bwMode="auto">
            <a:xfrm>
              <a:off x="4630054" y="4489272"/>
              <a:ext cx="1615717" cy="1116398"/>
            </a:xfrm>
            <a:prstGeom prst="straightConnector1">
              <a:avLst/>
            </a:prstGeom>
            <a:solidFill>
              <a:schemeClr val="accent1"/>
            </a:solidFill>
            <a:ln w="50800" cap="flat" cmpd="sng" algn="ctr">
              <a:solidFill>
                <a:schemeClr val="bg1"/>
              </a:solidFill>
              <a:prstDash val="solid"/>
              <a:round/>
              <a:headEnd type="triangle"/>
              <a:tailEnd type="triangle"/>
            </a:ln>
            <a:effectLst/>
          </p:spPr>
        </p:cxnSp>
        <p:cxnSp>
          <p:nvCxnSpPr>
            <p:cNvPr id="11" name="Gerade Verbindung mit Pfeil 10"/>
            <p:cNvCxnSpPr/>
            <p:nvPr/>
          </p:nvCxnSpPr>
          <p:spPr bwMode="auto">
            <a:xfrm flipV="1">
              <a:off x="2017643" y="3498574"/>
              <a:ext cx="536714" cy="361765"/>
            </a:xfrm>
            <a:prstGeom prst="straightConnector1">
              <a:avLst/>
            </a:prstGeom>
            <a:solidFill>
              <a:schemeClr val="accent1"/>
            </a:solidFill>
            <a:ln w="50800" cap="flat" cmpd="sng" algn="ctr">
              <a:solidFill>
                <a:schemeClr val="bg1"/>
              </a:solidFill>
              <a:prstDash val="solid"/>
              <a:round/>
              <a:headEnd type="triangle"/>
              <a:tailEnd type="triangle"/>
            </a:ln>
            <a:effectLst/>
          </p:spPr>
        </p:cxnSp>
        <p:cxnSp>
          <p:nvCxnSpPr>
            <p:cNvPr id="15" name="Gerade Verbindung mit Pfeil 14"/>
            <p:cNvCxnSpPr/>
            <p:nvPr/>
          </p:nvCxnSpPr>
          <p:spPr bwMode="auto">
            <a:xfrm>
              <a:off x="1898374" y="4318447"/>
              <a:ext cx="944217" cy="354344"/>
            </a:xfrm>
            <a:prstGeom prst="straightConnector1">
              <a:avLst/>
            </a:prstGeom>
            <a:solidFill>
              <a:schemeClr val="accent1"/>
            </a:solidFill>
            <a:ln w="50800" cap="flat" cmpd="sng" algn="ctr">
              <a:solidFill>
                <a:schemeClr val="bg1"/>
              </a:solidFill>
              <a:prstDash val="solid"/>
              <a:round/>
              <a:headEnd type="triangle"/>
              <a:tailEnd type="triangle"/>
            </a:ln>
            <a:effectLst/>
          </p:spPr>
        </p:cxnSp>
        <p:cxnSp>
          <p:nvCxnSpPr>
            <p:cNvPr id="18" name="Gerade Verbindung mit Pfeil 17"/>
            <p:cNvCxnSpPr/>
            <p:nvPr/>
          </p:nvCxnSpPr>
          <p:spPr bwMode="auto">
            <a:xfrm flipV="1">
              <a:off x="3836504" y="4298570"/>
              <a:ext cx="450625" cy="374221"/>
            </a:xfrm>
            <a:prstGeom prst="straightConnector1">
              <a:avLst/>
            </a:prstGeom>
            <a:solidFill>
              <a:schemeClr val="accent1"/>
            </a:solidFill>
            <a:ln w="50800" cap="flat" cmpd="sng" algn="ctr">
              <a:solidFill>
                <a:schemeClr val="bg1"/>
              </a:solidFill>
              <a:prstDash val="solid"/>
              <a:round/>
              <a:headEnd type="triangle"/>
              <a:tailEnd type="triangle"/>
            </a:ln>
            <a:effectLst/>
          </p:spPr>
        </p:cxnSp>
      </p:grpSp>
      <p:pic>
        <p:nvPicPr>
          <p:cNvPr id="24" name="Grafik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3347" y="3064778"/>
            <a:ext cx="2447677" cy="1263317"/>
          </a:xfrm>
          <a:prstGeom prst="rect">
            <a:avLst/>
          </a:prstGeom>
        </p:spPr>
      </p:pic>
      <p:pic>
        <p:nvPicPr>
          <p:cNvPr id="28" name="Grafik 27"/>
          <p:cNvPicPr>
            <a:picLocks noChangeAspect="1"/>
          </p:cNvPicPr>
          <p:nvPr/>
        </p:nvPicPr>
        <p:blipFill>
          <a:blip r:embed="rId5"/>
          <a:stretch>
            <a:fillRect/>
          </a:stretch>
        </p:blipFill>
        <p:spPr>
          <a:xfrm>
            <a:off x="8506452" y="4154593"/>
            <a:ext cx="2548311" cy="820178"/>
          </a:xfrm>
          <a:prstGeom prst="rect">
            <a:avLst/>
          </a:prstGeom>
        </p:spPr>
      </p:pic>
      <p:pic>
        <p:nvPicPr>
          <p:cNvPr id="30" name="Grafik 29"/>
          <p:cNvPicPr>
            <a:picLocks noChangeAspect="1"/>
          </p:cNvPicPr>
          <p:nvPr/>
        </p:nvPicPr>
        <p:blipFill>
          <a:blip r:embed="rId6"/>
          <a:stretch>
            <a:fillRect/>
          </a:stretch>
        </p:blipFill>
        <p:spPr>
          <a:xfrm>
            <a:off x="9297974" y="5170714"/>
            <a:ext cx="1389928" cy="1389928"/>
          </a:xfrm>
          <a:prstGeom prst="rect">
            <a:avLst/>
          </a:prstGeom>
        </p:spPr>
      </p:pic>
    </p:spTree>
    <p:extLst>
      <p:ext uri="{BB962C8B-B14F-4D97-AF65-F5344CB8AC3E}">
        <p14:creationId xmlns:p14="http://schemas.microsoft.com/office/powerpoint/2010/main" val="222440536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Private Wolke für Heimwerker</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130" y="786909"/>
            <a:ext cx="9016228" cy="6412404"/>
          </a:xfrm>
          <a:prstGeom prst="rect">
            <a:avLst/>
          </a:prstGeom>
        </p:spPr>
      </p:pic>
    </p:spTree>
    <p:extLst>
      <p:ext uri="{BB962C8B-B14F-4D97-AF65-F5344CB8AC3E}">
        <p14:creationId xmlns:p14="http://schemas.microsoft.com/office/powerpoint/2010/main" val="13276293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Private DE-Wolken</a:t>
            </a:r>
            <a:endParaRPr lang="de-DE" dirty="0"/>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l="16350" t="26798" r="17825" b="27980"/>
          <a:stretch/>
        </p:blipFill>
        <p:spPr>
          <a:xfrm>
            <a:off x="2448151" y="1986517"/>
            <a:ext cx="6199833" cy="3255665"/>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24415" t="25616" r="24835" b="23982"/>
          <a:stretch/>
        </p:blipFill>
        <p:spPr>
          <a:xfrm>
            <a:off x="6493747" y="1116832"/>
            <a:ext cx="3562867" cy="1989574"/>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229" y="3813432"/>
            <a:ext cx="2857500" cy="2857500"/>
          </a:xfrm>
          <a:prstGeom prst="rect">
            <a:avLst/>
          </a:prstGeom>
          <a:ln>
            <a:noFill/>
          </a:ln>
          <a:effectLst>
            <a:outerShdw blurRad="292100" dist="139700" dir="2700000" algn="tl" rotWithShape="0">
              <a:srgbClr val="333333">
                <a:alpha val="65000"/>
              </a:srgbClr>
            </a:outerShdw>
          </a:effectLst>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13" y="817652"/>
            <a:ext cx="2587934" cy="2587934"/>
          </a:xfrm>
          <a:prstGeom prst="rect">
            <a:avLst/>
          </a:prstGeom>
          <a:ln>
            <a:noFill/>
          </a:ln>
          <a:effectLst>
            <a:outerShdw blurRad="292100" dist="139700" dir="2700000" algn="tl" rotWithShape="0">
              <a:srgbClr val="333333">
                <a:alpha val="65000"/>
              </a:srgbClr>
            </a:outerShdw>
          </a:effectLst>
        </p:spPr>
      </p:pic>
      <p:pic>
        <p:nvPicPr>
          <p:cNvPr id="14" name="Grafik 13"/>
          <p:cNvPicPr>
            <a:picLocks noChangeAspect="1"/>
          </p:cNvPicPr>
          <p:nvPr/>
        </p:nvPicPr>
        <p:blipFill rotWithShape="1">
          <a:blip r:embed="rId6">
            <a:extLst>
              <a:ext uri="{28A0092B-C50C-407E-A947-70E740481C1C}">
                <a14:useLocalDpi xmlns:a14="http://schemas.microsoft.com/office/drawing/2010/main" val="0"/>
              </a:ext>
            </a:extLst>
          </a:blip>
          <a:srcRect t="31882" b="37833"/>
          <a:stretch/>
        </p:blipFill>
        <p:spPr>
          <a:xfrm>
            <a:off x="7143689" y="4029298"/>
            <a:ext cx="4140610" cy="940482"/>
          </a:xfrm>
          <a:prstGeom prst="rect">
            <a:avLst/>
          </a:prstGeom>
          <a:ln>
            <a:noFill/>
          </a:ln>
          <a:effectLst>
            <a:outerShdw blurRad="292100" dist="139700" dir="2700000" algn="tl" rotWithShape="0">
              <a:srgbClr val="333333">
                <a:alpha val="65000"/>
              </a:srgbClr>
            </a:outerShdw>
          </a:effectLst>
        </p:spPr>
      </p:pic>
      <p:pic>
        <p:nvPicPr>
          <p:cNvPr id="16" name="Grafik 15"/>
          <p:cNvPicPr>
            <a:picLocks noChangeAspect="1"/>
          </p:cNvPicPr>
          <p:nvPr/>
        </p:nvPicPr>
        <p:blipFill rotWithShape="1">
          <a:blip r:embed="rId7">
            <a:extLst>
              <a:ext uri="{28A0092B-C50C-407E-A947-70E740481C1C}">
                <a14:useLocalDpi xmlns:a14="http://schemas.microsoft.com/office/drawing/2010/main" val="0"/>
              </a:ext>
            </a:extLst>
          </a:blip>
          <a:srcRect l="16721" r="16969"/>
          <a:stretch/>
        </p:blipFill>
        <p:spPr>
          <a:xfrm>
            <a:off x="4442748" y="4675772"/>
            <a:ext cx="2210638" cy="222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05838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Tracking mit Cookies &amp; Co</a:t>
            </a:r>
            <a:endParaRPr lang="de-DE" dirty="0"/>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t="383"/>
          <a:stretch/>
        </p:blipFill>
        <p:spPr>
          <a:xfrm>
            <a:off x="187436" y="1087119"/>
            <a:ext cx="10907895" cy="6112193"/>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2759" t="1328" r="2676" b="34540"/>
          <a:stretch/>
        </p:blipFill>
        <p:spPr>
          <a:xfrm>
            <a:off x="9460113" y="109396"/>
            <a:ext cx="1423447" cy="965352"/>
          </a:xfrm>
          <a:prstGeom prst="rect">
            <a:avLst/>
          </a:prstGeom>
        </p:spPr>
      </p:pic>
    </p:spTree>
    <p:extLst>
      <p:ext uri="{BB962C8B-B14F-4D97-AF65-F5344CB8AC3E}">
        <p14:creationId xmlns:p14="http://schemas.microsoft.com/office/powerpoint/2010/main" val="30365862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t="182" b="1"/>
          <a:stretch/>
        </p:blipFill>
        <p:spPr>
          <a:xfrm>
            <a:off x="160255" y="1087119"/>
            <a:ext cx="11185856" cy="6274753"/>
          </a:xfrm>
          <a:prstGeom prst="rect">
            <a:avLst/>
          </a:prstGeom>
        </p:spPr>
      </p:pic>
      <p:sp>
        <p:nvSpPr>
          <p:cNvPr id="8" name="Titel 2"/>
          <p:cNvSpPr>
            <a:spLocks noGrp="1"/>
          </p:cNvSpPr>
          <p:nvPr>
            <p:ph type="title"/>
          </p:nvPr>
        </p:nvSpPr>
        <p:spPr>
          <a:xfrm>
            <a:off x="576263" y="0"/>
            <a:ext cx="10367962" cy="1063625"/>
          </a:xfrm>
        </p:spPr>
        <p:txBody>
          <a:bodyPr/>
          <a:lstStyle/>
          <a:p>
            <a:r>
              <a:rPr lang="de-DE" dirty="0" smtClean="0"/>
              <a:t>Tracking mit Cookies &amp; Co</a:t>
            </a:r>
            <a:endParaRPr lang="de-DE" dirty="0"/>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2759" t="1328" r="2676" b="34540"/>
          <a:stretch/>
        </p:blipFill>
        <p:spPr>
          <a:xfrm>
            <a:off x="9460113" y="109396"/>
            <a:ext cx="1423447" cy="965352"/>
          </a:xfrm>
          <a:prstGeom prst="rect">
            <a:avLst/>
          </a:prstGeom>
        </p:spPr>
      </p:pic>
    </p:spTree>
    <p:extLst>
      <p:ext uri="{BB962C8B-B14F-4D97-AF65-F5344CB8AC3E}">
        <p14:creationId xmlns:p14="http://schemas.microsoft.com/office/powerpoint/2010/main" val="30404995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2"/>
          <p:cNvSpPr>
            <a:spLocks noGrp="1"/>
          </p:cNvSpPr>
          <p:nvPr>
            <p:ph type="title"/>
          </p:nvPr>
        </p:nvSpPr>
        <p:spPr>
          <a:xfrm>
            <a:off x="576263" y="0"/>
            <a:ext cx="10367962" cy="1063625"/>
          </a:xfrm>
        </p:spPr>
        <p:txBody>
          <a:bodyPr/>
          <a:lstStyle/>
          <a:p>
            <a:r>
              <a:rPr lang="de-DE" dirty="0" smtClean="0"/>
              <a:t>Spionageabwehr mit Add-</a:t>
            </a:r>
            <a:r>
              <a:rPr lang="de-DE" dirty="0" err="1" smtClean="0"/>
              <a:t>ons</a:t>
            </a:r>
            <a:endParaRPr lang="de-DE" dirty="0"/>
          </a:p>
        </p:txBody>
      </p:sp>
      <p:pic>
        <p:nvPicPr>
          <p:cNvPr id="21" name="Grafik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2457" y="2765468"/>
            <a:ext cx="3666751" cy="1402083"/>
          </a:xfrm>
          <a:prstGeom prst="rect">
            <a:avLst/>
          </a:prstGeom>
          <a:ln>
            <a:noFill/>
          </a:ln>
          <a:effectLst>
            <a:outerShdw blurRad="292100" dist="139700" dir="2700000" algn="tl" rotWithShape="0">
              <a:srgbClr val="333333">
                <a:alpha val="65000"/>
              </a:srgbClr>
            </a:outerShdw>
          </a:effectLst>
        </p:spPr>
      </p:pic>
      <p:pic>
        <p:nvPicPr>
          <p:cNvPr id="23" name="Grafik 22"/>
          <p:cNvPicPr>
            <a:picLocks noChangeAspect="1"/>
          </p:cNvPicPr>
          <p:nvPr/>
        </p:nvPicPr>
        <p:blipFill>
          <a:blip r:embed="rId3">
            <a:clrChange>
              <a:clrFrom>
                <a:srgbClr val="F2F1ED"/>
              </a:clrFrom>
              <a:clrTo>
                <a:srgbClr val="F2F1ED">
                  <a:alpha val="0"/>
                </a:srgbClr>
              </a:clrTo>
            </a:clrChange>
            <a:extLst>
              <a:ext uri="{28A0092B-C50C-407E-A947-70E740481C1C}">
                <a14:useLocalDpi xmlns:a14="http://schemas.microsoft.com/office/drawing/2010/main" val="0"/>
              </a:ext>
            </a:extLst>
          </a:blip>
          <a:stretch>
            <a:fillRect/>
          </a:stretch>
        </p:blipFill>
        <p:spPr>
          <a:xfrm>
            <a:off x="892630" y="1649840"/>
            <a:ext cx="2320600" cy="1454242"/>
          </a:xfrm>
          <a:prstGeom prst="rect">
            <a:avLst/>
          </a:prstGeom>
        </p:spPr>
      </p:pic>
      <p:pic>
        <p:nvPicPr>
          <p:cNvPr id="24" name="Grafik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08" y="4105331"/>
            <a:ext cx="2923796" cy="859596"/>
          </a:xfrm>
          <a:prstGeom prst="rect">
            <a:avLst/>
          </a:prstGeom>
        </p:spPr>
      </p:pic>
      <p:pic>
        <p:nvPicPr>
          <p:cNvPr id="26" name="Grafik 25"/>
          <p:cNvPicPr>
            <a:picLocks noChangeAspect="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25434" r="25499"/>
          <a:stretch/>
        </p:blipFill>
        <p:spPr>
          <a:xfrm>
            <a:off x="8682985" y="4137147"/>
            <a:ext cx="1656346" cy="1755367"/>
          </a:xfrm>
          <a:prstGeom prst="rect">
            <a:avLst/>
          </a:prstGeom>
        </p:spPr>
      </p:pic>
      <p:pic>
        <p:nvPicPr>
          <p:cNvPr id="27" name="Grafik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4087" y="1091992"/>
            <a:ext cx="2722465" cy="1208570"/>
          </a:xfrm>
          <a:prstGeom prst="rect">
            <a:avLst/>
          </a:prstGeom>
        </p:spPr>
      </p:pic>
      <p:pic>
        <p:nvPicPr>
          <p:cNvPr id="28" name="Grafik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9209" y="5448545"/>
            <a:ext cx="2983776" cy="930938"/>
          </a:xfrm>
          <a:prstGeom prst="rect">
            <a:avLst/>
          </a:prstGeom>
        </p:spPr>
      </p:pic>
      <p:pic>
        <p:nvPicPr>
          <p:cNvPr id="29" name="Grafik 28"/>
          <p:cNvPicPr>
            <a:picLocks noChangeAspect="1"/>
          </p:cNvPicPr>
          <p:nvPr/>
        </p:nvPicPr>
        <p:blipFill>
          <a:blip r:embed="rId8">
            <a:clrChange>
              <a:clrFrom>
                <a:srgbClr val="FBFBFB"/>
              </a:clrFrom>
              <a:clrTo>
                <a:srgbClr val="FBFBFB">
                  <a:alpha val="0"/>
                </a:srgbClr>
              </a:clrTo>
            </a:clrChange>
          </a:blip>
          <a:stretch>
            <a:fillRect/>
          </a:stretch>
        </p:blipFill>
        <p:spPr>
          <a:xfrm>
            <a:off x="628853" y="5452358"/>
            <a:ext cx="4882387" cy="778353"/>
          </a:xfrm>
          <a:prstGeom prst="rect">
            <a:avLst/>
          </a:prstGeom>
        </p:spPr>
      </p:pic>
      <p:pic>
        <p:nvPicPr>
          <p:cNvPr id="36" name="Grafik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6345" y="938995"/>
            <a:ext cx="3398815" cy="838273"/>
          </a:xfrm>
          <a:prstGeom prst="rect">
            <a:avLst/>
          </a:prstGeom>
        </p:spPr>
      </p:pic>
      <p:sp>
        <p:nvSpPr>
          <p:cNvPr id="40" name="Inhaltsplatzhalter 1"/>
          <p:cNvSpPr>
            <a:spLocks noGrp="1"/>
          </p:cNvSpPr>
          <p:nvPr>
            <p:ph idx="1"/>
          </p:nvPr>
        </p:nvSpPr>
        <p:spPr>
          <a:xfrm>
            <a:off x="3788228" y="2329201"/>
            <a:ext cx="4808749" cy="1859850"/>
          </a:xfrm>
          <a:solidFill>
            <a:schemeClr val="bg1"/>
          </a:solidFill>
          <a:effectLst>
            <a:outerShdw blurRad="50800" dist="38100" dir="2700000" algn="tl" rotWithShape="0">
              <a:prstClr val="black">
                <a:alpha val="40000"/>
              </a:prstClr>
            </a:outerShdw>
          </a:effectLst>
        </p:spPr>
        <p:txBody>
          <a:bodyPr/>
          <a:lstStyle/>
          <a:p>
            <a:r>
              <a:rPr lang="de-DE" sz="3200" dirty="0" smtClean="0">
                <a:effectLst>
                  <a:outerShdw blurRad="38100" dist="38100" dir="2700000" algn="tl">
                    <a:srgbClr val="000000">
                      <a:alpha val="43137"/>
                    </a:srgbClr>
                  </a:outerShdw>
                </a:effectLst>
              </a:rPr>
              <a:t>Tracking</a:t>
            </a:r>
            <a:r>
              <a:rPr lang="de-DE" sz="3200" baseline="30000" dirty="0" smtClean="0">
                <a:effectLst>
                  <a:outerShdw blurRad="38100" dist="38100" dir="2700000" algn="tl">
                    <a:srgbClr val="000000">
                      <a:alpha val="43137"/>
                    </a:srgbClr>
                  </a:outerShdw>
                </a:effectLst>
              </a:rPr>
              <a:t>2</a:t>
            </a:r>
          </a:p>
          <a:p>
            <a:pPr marL="915987" lvl="4" indent="-457200">
              <a:spcBef>
                <a:spcPct val="0"/>
              </a:spcBef>
              <a:buBlip>
                <a:blip r:embed="rId10"/>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kern="1200" dirty="0" smtClean="0">
                <a:solidFill>
                  <a:srgbClr val="000099"/>
                </a:solidFill>
                <a:effectLst>
                  <a:outerShdw blurRad="38100" dist="38100" dir="2700000" algn="tl">
                    <a:srgbClr val="000000">
                      <a:alpha val="43137"/>
                    </a:srgbClr>
                  </a:outerShdw>
                </a:effectLst>
                <a:latin typeface="Arial" charset="0"/>
                <a:ea typeface="Arial Unicode MS" pitchFamily="34" charset="-128"/>
              </a:rPr>
              <a:t>Browser-</a:t>
            </a:r>
            <a:r>
              <a:rPr lang="de-DE" sz="2800" kern="1200" dirty="0" err="1" smtClean="0">
                <a:solidFill>
                  <a:srgbClr val="000099"/>
                </a:solidFill>
                <a:effectLst>
                  <a:outerShdw blurRad="38100" dist="38100" dir="2700000" algn="tl">
                    <a:srgbClr val="000000">
                      <a:alpha val="43137"/>
                    </a:srgbClr>
                  </a:outerShdw>
                </a:effectLst>
                <a:latin typeface="Arial" charset="0"/>
                <a:ea typeface="Arial Unicode MS" pitchFamily="34" charset="-128"/>
              </a:rPr>
              <a:t>Fingerprinting</a:t>
            </a:r>
            <a:endParaRPr lang="de-DE" sz="2800" kern="1200" dirty="0" smtClean="0">
              <a:solidFill>
                <a:srgbClr val="000099"/>
              </a:solidFill>
              <a:effectLst>
                <a:outerShdw blurRad="38100" dist="38100" dir="2700000" algn="tl">
                  <a:srgbClr val="000000">
                    <a:alpha val="43137"/>
                  </a:srgbClr>
                </a:outerShdw>
              </a:effectLst>
              <a:latin typeface="Arial" charset="0"/>
              <a:ea typeface="Arial Unicode MS" pitchFamily="34" charset="-128"/>
            </a:endParaRPr>
          </a:p>
          <a:p>
            <a:pPr marL="915987" lvl="4" indent="-457200">
              <a:spcBef>
                <a:spcPct val="0"/>
              </a:spcBef>
              <a:buBlip>
                <a:blip r:embed="rId10"/>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kern="1200" dirty="0" smtClean="0">
                <a:solidFill>
                  <a:srgbClr val="000099"/>
                </a:solidFill>
                <a:effectLst>
                  <a:outerShdw blurRad="38100" dist="38100" dir="2700000" algn="tl">
                    <a:srgbClr val="000000">
                      <a:alpha val="43137"/>
                    </a:srgbClr>
                  </a:outerShdw>
                </a:effectLst>
                <a:latin typeface="Arial" charset="0"/>
                <a:ea typeface="Arial Unicode MS" pitchFamily="34" charset="-128"/>
              </a:rPr>
              <a:t>Session </a:t>
            </a:r>
            <a:r>
              <a:rPr lang="de-DE" sz="2800" kern="1200" dirty="0" err="1" smtClean="0">
                <a:solidFill>
                  <a:srgbClr val="000099"/>
                </a:solidFill>
                <a:effectLst>
                  <a:outerShdw blurRad="38100" dist="38100" dir="2700000" algn="tl">
                    <a:srgbClr val="000000">
                      <a:alpha val="43137"/>
                    </a:srgbClr>
                  </a:outerShdw>
                </a:effectLst>
                <a:latin typeface="Arial" charset="0"/>
                <a:ea typeface="Arial Unicode MS" pitchFamily="34" charset="-128"/>
              </a:rPr>
              <a:t>replay</a:t>
            </a:r>
            <a:endParaRPr lang="de-DE" sz="2800" kern="1200" dirty="0">
              <a:solidFill>
                <a:srgbClr val="000099"/>
              </a:solidFill>
              <a:effectLst>
                <a:outerShdw blurRad="38100" dist="38100" dir="2700000" algn="tl">
                  <a:srgbClr val="000000">
                    <a:alpha val="43137"/>
                  </a:srgbClr>
                </a:outerShdw>
              </a:effectLst>
              <a:latin typeface="Arial" charset="0"/>
              <a:ea typeface="Arial Unicode MS" pitchFamily="34" charset="-128"/>
            </a:endParaRPr>
          </a:p>
          <a:p>
            <a:pPr marL="915987" lvl="4" indent="-457200">
              <a:spcBef>
                <a:spcPct val="0"/>
              </a:spcBef>
              <a:buBlip>
                <a:blip r:embed="rId10"/>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2800" kern="1200" dirty="0">
                <a:solidFill>
                  <a:srgbClr val="000099"/>
                </a:solidFill>
                <a:effectLst>
                  <a:outerShdw blurRad="38100" dist="38100" dir="2700000" algn="tl">
                    <a:srgbClr val="000000">
                      <a:alpha val="43137"/>
                    </a:srgbClr>
                  </a:outerShdw>
                </a:effectLst>
                <a:latin typeface="Arial" charset="0"/>
                <a:ea typeface="Arial Unicode MS" pitchFamily="34" charset="-128"/>
              </a:rPr>
              <a:t>IP-Adresse </a:t>
            </a:r>
          </a:p>
        </p:txBody>
      </p:sp>
      <p:pic>
        <p:nvPicPr>
          <p:cNvPr id="2" name="Grafik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192" y="1081827"/>
            <a:ext cx="4703190" cy="3215071"/>
          </a:xfrm>
          <a:prstGeom prst="rect">
            <a:avLst/>
          </a:prstGeom>
        </p:spPr>
      </p:pic>
      <p:pic>
        <p:nvPicPr>
          <p:cNvPr id="13" name="Grafik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0044" y="850587"/>
            <a:ext cx="6537962" cy="6091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730812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020083" y="9348"/>
            <a:ext cx="6848220" cy="1063625"/>
          </a:xfrm>
        </p:spPr>
        <p:txBody>
          <a:bodyPr/>
          <a:lstStyle/>
          <a:p>
            <a:r>
              <a:rPr lang="de-DE" dirty="0" smtClean="0"/>
              <a:t>Suchvorschläge</a:t>
            </a:r>
            <a:endParaRPr lang="de-DE" dirty="0"/>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b="23413"/>
          <a:stretch/>
        </p:blipFill>
        <p:spPr>
          <a:xfrm>
            <a:off x="2255218" y="837320"/>
            <a:ext cx="7513971" cy="1546652"/>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380" y="2873934"/>
            <a:ext cx="4744103" cy="166651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193" y="2685008"/>
            <a:ext cx="1892715" cy="1895870"/>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rotWithShape="1">
          <a:blip r:embed="rId6">
            <a:extLst>
              <a:ext uri="{28A0092B-C50C-407E-A947-70E740481C1C}">
                <a14:useLocalDpi xmlns:a14="http://schemas.microsoft.com/office/drawing/2010/main" val="0"/>
              </a:ext>
            </a:extLst>
          </a:blip>
          <a:srcRect b="10902"/>
          <a:stretch/>
        </p:blipFill>
        <p:spPr>
          <a:xfrm>
            <a:off x="1837601" y="2064372"/>
            <a:ext cx="8087945" cy="4568624"/>
          </a:xfrm>
          <a:prstGeom prst="rect">
            <a:avLst/>
          </a:prstGeom>
          <a:ln>
            <a:noFill/>
          </a:ln>
          <a:effectLst>
            <a:outerShdw blurRad="292100" dist="139700" dir="2700000" algn="tl" rotWithShape="0">
              <a:srgbClr val="333333">
                <a:alpha val="65000"/>
              </a:srgbClr>
            </a:outerShdw>
          </a:effectLst>
        </p:spPr>
      </p:pic>
      <p:sp>
        <p:nvSpPr>
          <p:cNvPr id="14" name="Inhaltsplatzhalter 1"/>
          <p:cNvSpPr>
            <a:spLocks noGrp="1"/>
          </p:cNvSpPr>
          <p:nvPr>
            <p:ph idx="1"/>
          </p:nvPr>
        </p:nvSpPr>
        <p:spPr>
          <a:xfrm>
            <a:off x="155575" y="837320"/>
            <a:ext cx="4808749" cy="805885"/>
          </a:xfrm>
          <a:solidFill>
            <a:schemeClr val="bg1"/>
          </a:solidFill>
          <a:effectLst>
            <a:outerShdw blurRad="203200" dist="38100" dir="2700000" algn="tl" rotWithShape="0">
              <a:prstClr val="black">
                <a:alpha val="40000"/>
              </a:prstClr>
            </a:outerShdw>
          </a:effectLst>
        </p:spPr>
        <p:txBody>
          <a:bodyPr/>
          <a:lstStyle/>
          <a:p>
            <a:pPr marL="915987" lvl="4" indent="-457200">
              <a:spcBef>
                <a:spcPct val="0"/>
              </a:spcBef>
              <a:buBlip>
                <a:blip r:embed="rId7"/>
              </a:buBlip>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 pos="10134600" algn="l"/>
              </a:tabLst>
            </a:pPr>
            <a:r>
              <a:rPr lang="de-DE" sz="4000" kern="1200" dirty="0" smtClean="0">
                <a:solidFill>
                  <a:srgbClr val="FF0000"/>
                </a:solidFill>
                <a:effectLst>
                  <a:outerShdw blurRad="38100" dist="38100" dir="2700000" algn="tl">
                    <a:srgbClr val="000000">
                      <a:alpha val="43137"/>
                    </a:srgbClr>
                  </a:outerShdw>
                </a:effectLst>
                <a:latin typeface="Arial" charset="0"/>
                <a:ea typeface="Arial Unicode MS" pitchFamily="34" charset="-128"/>
              </a:rPr>
              <a:t>Eingeloggt?</a:t>
            </a:r>
          </a:p>
        </p:txBody>
      </p:sp>
      <p:pic>
        <p:nvPicPr>
          <p:cNvPr id="5" name="Grafik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816" y="837321"/>
            <a:ext cx="5781285" cy="6117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01075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 y="0"/>
            <a:ext cx="12779286" cy="7198509"/>
          </a:xfrm>
          <a:prstGeom prst="rect">
            <a:avLst/>
          </a:prstGeom>
        </p:spPr>
      </p:pic>
      <p:sp>
        <p:nvSpPr>
          <p:cNvPr id="7" name="Textfeld 6"/>
          <p:cNvSpPr txBox="1"/>
          <p:nvPr/>
        </p:nvSpPr>
        <p:spPr>
          <a:xfrm>
            <a:off x="1610144" y="258423"/>
            <a:ext cx="8691867" cy="6740307"/>
          </a:xfrm>
          <a:prstGeom prst="rect">
            <a:avLst/>
          </a:prstGeom>
          <a:noFill/>
        </p:spPr>
        <p:txBody>
          <a:bodyPr wrap="none" rtlCol="0">
            <a:spAutoFit/>
          </a:bodyPr>
          <a:lstStyle/>
          <a:p>
            <a:r>
              <a:rPr lang="de-DE" sz="2800" dirty="0"/>
              <a:t>Every </a:t>
            </a:r>
            <a:r>
              <a:rPr lang="de-DE" sz="2800" dirty="0" err="1"/>
              <a:t>breath</a:t>
            </a:r>
            <a:r>
              <a:rPr lang="de-DE" sz="2800" dirty="0"/>
              <a:t> </a:t>
            </a:r>
            <a:r>
              <a:rPr lang="de-DE" sz="2800" dirty="0" err="1"/>
              <a:t>you</a:t>
            </a:r>
            <a:r>
              <a:rPr lang="de-DE" sz="2800" dirty="0"/>
              <a:t> </a:t>
            </a:r>
            <a:r>
              <a:rPr lang="de-DE" sz="2800" dirty="0" err="1"/>
              <a:t>take</a:t>
            </a:r>
            <a:endParaRPr lang="en-US" sz="2800" dirty="0" smtClean="0">
              <a:effectLst>
                <a:outerShdw blurRad="38100" dist="38100" dir="2700000" algn="tl">
                  <a:srgbClr val="000000">
                    <a:alpha val="43137"/>
                  </a:srgbClr>
                </a:outerShdw>
              </a:effectLst>
            </a:endParaRPr>
          </a:p>
          <a:p>
            <a:r>
              <a:rPr lang="en-US" sz="2800" dirty="0" smtClean="0">
                <a:effectLst>
                  <a:outerShdw blurRad="38100" dist="38100" dir="2700000" algn="tl">
                    <a:srgbClr val="000000">
                      <a:alpha val="43137"/>
                    </a:srgbClr>
                  </a:outerShdw>
                </a:effectLst>
              </a:rPr>
              <a:t>Every </a:t>
            </a:r>
            <a:r>
              <a:rPr lang="en-US" sz="2800" dirty="0">
                <a:effectLst>
                  <a:outerShdw blurRad="38100" dist="38100" dir="2700000" algn="tl">
                    <a:srgbClr val="000000">
                      <a:alpha val="43137"/>
                    </a:srgbClr>
                  </a:outerShdw>
                </a:effectLst>
              </a:rPr>
              <a:t>move you make</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Every bond you </a:t>
            </a:r>
            <a:r>
              <a:rPr lang="en-US" sz="2800" dirty="0" smtClean="0">
                <a:effectLst>
                  <a:outerShdw blurRad="38100" dist="38100" dir="2700000" algn="tl">
                    <a:srgbClr val="000000">
                      <a:alpha val="43137"/>
                    </a:srgbClr>
                  </a:outerShdw>
                </a:effectLst>
              </a:rPr>
              <a:t>break </a:t>
            </a:r>
          </a:p>
          <a:p>
            <a:r>
              <a:rPr lang="en-US" sz="2800" dirty="0" smtClean="0">
                <a:effectLst>
                  <a:outerShdw blurRad="38100" dist="38100" dir="2700000" algn="tl">
                    <a:srgbClr val="000000">
                      <a:alpha val="43137"/>
                    </a:srgbClr>
                  </a:outerShdw>
                </a:effectLst>
              </a:rPr>
              <a:t>Every </a:t>
            </a:r>
            <a:r>
              <a:rPr lang="en-US" sz="2800" dirty="0">
                <a:effectLst>
                  <a:outerShdw blurRad="38100" dist="38100" dir="2700000" algn="tl">
                    <a:srgbClr val="000000">
                      <a:alpha val="43137"/>
                    </a:srgbClr>
                  </a:outerShdw>
                </a:effectLst>
              </a:rPr>
              <a:t>step you take</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Every single day</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Every word you say</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Every game you </a:t>
            </a:r>
            <a:r>
              <a:rPr lang="en-US" sz="2800" dirty="0" smtClean="0">
                <a:effectLst>
                  <a:outerShdw blurRad="38100" dist="38100" dir="2700000" algn="tl">
                    <a:srgbClr val="000000">
                      <a:alpha val="43137"/>
                    </a:srgbClr>
                  </a:outerShdw>
                </a:effectLst>
              </a:rPr>
              <a:t>play </a:t>
            </a:r>
          </a:p>
          <a:p>
            <a:r>
              <a:rPr lang="en-US" sz="2800" dirty="0">
                <a:effectLst>
                  <a:outerShdw blurRad="38100" dist="38100" dir="2700000" algn="tl">
                    <a:srgbClr val="000000">
                      <a:alpha val="43137"/>
                    </a:srgbClr>
                  </a:outerShdw>
                </a:effectLst>
              </a:rPr>
              <a:t>E</a:t>
            </a:r>
            <a:r>
              <a:rPr lang="en-US" sz="2800" dirty="0" smtClean="0">
                <a:effectLst>
                  <a:outerShdw blurRad="38100" dist="38100" dir="2700000" algn="tl">
                    <a:srgbClr val="000000">
                      <a:alpha val="43137"/>
                    </a:srgbClr>
                  </a:outerShdw>
                </a:effectLst>
              </a:rPr>
              <a:t>very </a:t>
            </a:r>
            <a:r>
              <a:rPr lang="en-US" sz="2800" dirty="0">
                <a:effectLst>
                  <a:outerShdw blurRad="38100" dist="38100" dir="2700000" algn="tl">
                    <a:srgbClr val="000000">
                      <a:alpha val="43137"/>
                    </a:srgbClr>
                  </a:outerShdw>
                </a:effectLst>
              </a:rPr>
              <a:t>night you stay</a:t>
            </a:r>
            <a:br>
              <a:rPr lang="en-US" sz="2800" dirty="0">
                <a:effectLst>
                  <a:outerShdw blurRad="38100" dist="38100" dir="2700000" algn="tl">
                    <a:srgbClr val="000000">
                      <a:alpha val="43137"/>
                    </a:srgbClr>
                  </a:outerShdw>
                </a:effectLst>
              </a:rPr>
            </a:br>
            <a:endParaRPr lang="en-US" sz="2800" dirty="0" smtClean="0">
              <a:effectLst>
                <a:outerShdw blurRad="38100" dist="38100" dir="2700000" algn="tl">
                  <a:srgbClr val="000000">
                    <a:alpha val="43137"/>
                  </a:srgbClr>
                </a:outerShdw>
              </a:effectLst>
            </a:endParaRPr>
          </a:p>
          <a:p>
            <a:r>
              <a:rPr lang="en-US" sz="2800" dirty="0" smtClean="0">
                <a:effectLst>
                  <a:outerShdw blurRad="38100" dist="38100" dir="2700000" algn="tl">
                    <a:srgbClr val="000000">
                      <a:alpha val="43137"/>
                    </a:srgbClr>
                  </a:outerShdw>
                </a:effectLst>
              </a:rPr>
              <a:t>I'll </a:t>
            </a:r>
            <a:r>
              <a:rPr lang="en-US" sz="2800" dirty="0">
                <a:effectLst>
                  <a:outerShdw blurRad="38100" dist="38100" dir="2700000" algn="tl">
                    <a:srgbClr val="000000">
                      <a:alpha val="43137"/>
                    </a:srgbClr>
                  </a:outerShdw>
                </a:effectLst>
              </a:rPr>
              <a:t>be watching you.</a:t>
            </a:r>
            <a:br>
              <a:rPr lang="en-US" sz="2800" dirty="0">
                <a:effectLst>
                  <a:outerShdw blurRad="38100" dist="38100" dir="2700000" algn="tl">
                    <a:srgbClr val="000000">
                      <a:alpha val="43137"/>
                    </a:srgbClr>
                  </a:outerShdw>
                </a:effectLst>
              </a:rPr>
            </a:br>
            <a:endParaRPr lang="en-US" sz="2800" dirty="0" smtClean="0">
              <a:effectLst>
                <a:outerShdw blurRad="38100" dist="38100" dir="2700000" algn="tl">
                  <a:srgbClr val="000000">
                    <a:alpha val="43137"/>
                  </a:srgbClr>
                </a:outerShdw>
              </a:effectLst>
            </a:endParaRPr>
          </a:p>
          <a:p>
            <a:r>
              <a:rPr lang="en-US" sz="4000" dirty="0" smtClean="0">
                <a:effectLst>
                  <a:outerShdw blurRad="38100" dist="38100" dir="2700000" algn="tl">
                    <a:srgbClr val="000000">
                      <a:alpha val="43137"/>
                    </a:srgbClr>
                  </a:outerShdw>
                </a:effectLst>
              </a:rPr>
              <a:t>Oh </a:t>
            </a:r>
            <a:r>
              <a:rPr lang="en-US" sz="4000" dirty="0">
                <a:effectLst>
                  <a:outerShdw blurRad="38100" dist="38100" dir="2700000" algn="tl">
                    <a:srgbClr val="000000">
                      <a:alpha val="43137"/>
                    </a:srgbClr>
                  </a:outerShdw>
                </a:effectLst>
              </a:rPr>
              <a:t>can't you see, you belong to me</a:t>
            </a:r>
            <a:r>
              <a:rPr lang="en-US" sz="4000" dirty="0" smtClean="0">
                <a:effectLst>
                  <a:outerShdw blurRad="38100" dist="38100" dir="2700000" algn="tl">
                    <a:srgbClr val="000000">
                      <a:alpha val="43137"/>
                    </a:srgbClr>
                  </a:outerShdw>
                </a:effectLst>
              </a:rPr>
              <a:t>?</a:t>
            </a:r>
          </a:p>
          <a:p>
            <a:pPr algn="r"/>
            <a:r>
              <a:rPr lang="en-US" sz="2800" i="1" dirty="0" smtClean="0">
                <a:effectLst>
                  <a:outerShdw blurRad="38100" dist="38100" dir="2700000" algn="tl">
                    <a:srgbClr val="000000">
                      <a:alpha val="43137"/>
                    </a:srgbClr>
                  </a:outerShdw>
                </a:effectLst>
              </a:rPr>
              <a:t>The Police, 1983</a:t>
            </a:r>
            <a:r>
              <a:rPr lang="en-US" sz="2800" dirty="0" smtClean="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endParaRPr lang="de-DE" sz="2800" dirty="0">
              <a:effectLst>
                <a:outerShdw blurRad="38100" dist="38100" dir="2700000" algn="tl">
                  <a:srgbClr val="000000">
                    <a:alpha val="43137"/>
                  </a:srgbClr>
                </a:outerShdw>
              </a:effectLst>
            </a:endParaRPr>
          </a:p>
        </p:txBody>
      </p:sp>
      <p:pic>
        <p:nvPicPr>
          <p:cNvPr id="8" name="Grafik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1094" y="825191"/>
            <a:ext cx="1639957" cy="1710424"/>
          </a:xfrm>
          <a:prstGeom prst="rect">
            <a:avLst/>
          </a:prstGeom>
        </p:spPr>
      </p:pic>
      <p:pic>
        <p:nvPicPr>
          <p:cNvPr id="9" name="Grafik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314711" y="3158262"/>
            <a:ext cx="1026689" cy="1981510"/>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126" y="296618"/>
            <a:ext cx="1898253" cy="1424425"/>
          </a:xfrm>
          <a:prstGeom prst="rect">
            <a:avLst/>
          </a:prstGeom>
        </p:spPr>
      </p:pic>
    </p:spTree>
    <p:extLst>
      <p:ext uri="{BB962C8B-B14F-4D97-AF65-F5344CB8AC3E}">
        <p14:creationId xmlns:p14="http://schemas.microsoft.com/office/powerpoint/2010/main" val="300655263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20" y="0"/>
            <a:ext cx="11705005" cy="7199313"/>
          </a:xfrm>
        </p:spPr>
      </p:pic>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91418297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99" r="1073" b="1416"/>
          <a:stretch/>
        </p:blipFill>
        <p:spPr>
          <a:xfrm>
            <a:off x="1186543" y="6075"/>
            <a:ext cx="8349343" cy="7091411"/>
          </a:xfrm>
        </p:spPr>
      </p:pic>
    </p:spTree>
    <p:extLst>
      <p:ext uri="{BB962C8B-B14F-4D97-AF65-F5344CB8AC3E}">
        <p14:creationId xmlns:p14="http://schemas.microsoft.com/office/powerpoint/2010/main" val="27326212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9509" y="28763"/>
            <a:ext cx="7974674" cy="6958191"/>
          </a:xfrm>
          <a:prstGeom prst="rect">
            <a:avLst/>
          </a:prstGeom>
        </p:spPr>
      </p:pic>
      <p:sp>
        <p:nvSpPr>
          <p:cNvPr id="7" name="Textfeld 6"/>
          <p:cNvSpPr txBox="1"/>
          <p:nvPr/>
        </p:nvSpPr>
        <p:spPr>
          <a:xfrm>
            <a:off x="1629509" y="4626592"/>
            <a:ext cx="1951630" cy="859809"/>
          </a:xfrm>
          <a:prstGeom prst="rect">
            <a:avLst/>
          </a:prstGeom>
          <a:solidFill>
            <a:srgbClr val="FFFFFD"/>
          </a:solidFill>
          <a:ln w="117475">
            <a:solidFill>
              <a:srgbClr val="FF0000"/>
            </a:solidFill>
          </a:ln>
          <a:effectLst>
            <a:outerShdw blurRad="50800" dist="38100" dir="2700000" algn="tl" rotWithShape="0">
              <a:prstClr val="black">
                <a:alpha val="40000"/>
              </a:prstClr>
            </a:outerShdw>
          </a:effectLst>
        </p:spPr>
        <p:txBody>
          <a:bodyPr wrap="square" rtlCol="0" anchor="ctr" anchorCtr="0">
            <a:noAutofit/>
          </a:bodyPr>
          <a:lstStyle/>
          <a:p>
            <a:r>
              <a:rPr lang="de-DE" sz="1400" b="1" dirty="0" smtClean="0">
                <a:solidFill>
                  <a:schemeClr val="tx1"/>
                </a:solidFill>
              </a:rPr>
              <a:t>6) Erfüllung meiner</a:t>
            </a:r>
          </a:p>
          <a:p>
            <a:r>
              <a:rPr lang="de-DE" sz="1400" b="1" dirty="0" smtClean="0">
                <a:solidFill>
                  <a:schemeClr val="tx1"/>
                </a:solidFill>
              </a:rPr>
              <a:t>Erwartungen</a:t>
            </a:r>
            <a:endParaRPr lang="de-DE" sz="1400" b="1" dirty="0">
              <a:solidFill>
                <a:schemeClr val="tx1"/>
              </a:solidFill>
            </a:endParaRPr>
          </a:p>
        </p:txBody>
      </p:sp>
      <p:sp>
        <p:nvSpPr>
          <p:cNvPr id="2" name="Titel 1"/>
          <p:cNvSpPr>
            <a:spLocks noGrp="1"/>
          </p:cNvSpPr>
          <p:nvPr>
            <p:ph type="title"/>
          </p:nvPr>
        </p:nvSpPr>
        <p:spPr>
          <a:xfrm>
            <a:off x="4073" y="573616"/>
            <a:ext cx="2907803" cy="1006610"/>
          </a:xfrm>
        </p:spPr>
        <p:txBody>
          <a:bodyPr/>
          <a:lstStyle/>
          <a:p>
            <a:r>
              <a:rPr lang="de-DE" dirty="0" smtClean="0"/>
              <a:t>Ihre Erwartungen?</a:t>
            </a:r>
            <a:endParaRPr lang="de-DE" dirty="0"/>
          </a:p>
        </p:txBody>
      </p:sp>
    </p:spTree>
    <p:extLst>
      <p:ext uri="{BB962C8B-B14F-4D97-AF65-F5344CB8AC3E}">
        <p14:creationId xmlns:p14="http://schemas.microsoft.com/office/powerpoint/2010/main" val="28246520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7"/>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el 2"/>
          <p:cNvSpPr>
            <a:spLocks noGrp="1"/>
          </p:cNvSpPr>
          <p:nvPr>
            <p:ph type="title"/>
          </p:nvPr>
        </p:nvSpPr>
        <p:spPr>
          <a:xfrm>
            <a:off x="576263" y="0"/>
            <a:ext cx="10367962" cy="1063625"/>
          </a:xfrm>
        </p:spPr>
        <p:txBody>
          <a:bodyPr/>
          <a:lstStyle/>
          <a:p>
            <a:r>
              <a:rPr lang="de-DE" sz="4000" dirty="0"/>
              <a:t>Freundliche Assistentinnen?</a:t>
            </a:r>
            <a:endParaRPr lang="de-DE" sz="4000" cap="all" dirty="0"/>
          </a:p>
        </p:txBody>
      </p:sp>
      <p:pic>
        <p:nvPicPr>
          <p:cNvPr id="37" name="Grafik 3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5009" y="3020787"/>
            <a:ext cx="3370960" cy="3370960"/>
          </a:xfrm>
          <a:prstGeom prst="rect">
            <a:avLst/>
          </a:prstGeom>
        </p:spPr>
      </p:pic>
      <p:grpSp>
        <p:nvGrpSpPr>
          <p:cNvPr id="38" name="Gruppieren 37"/>
          <p:cNvGrpSpPr/>
          <p:nvPr/>
        </p:nvGrpSpPr>
        <p:grpSpPr>
          <a:xfrm>
            <a:off x="740874" y="3221438"/>
            <a:ext cx="4565453" cy="761206"/>
            <a:chOff x="921849" y="1817170"/>
            <a:chExt cx="4565453" cy="761206"/>
          </a:xfrm>
        </p:grpSpPr>
        <p:sp>
          <p:nvSpPr>
            <p:cNvPr id="39" name="Textfeld 38"/>
            <p:cNvSpPr txBox="1"/>
            <p:nvPr/>
          </p:nvSpPr>
          <p:spPr>
            <a:xfrm>
              <a:off x="921849" y="1848127"/>
              <a:ext cx="3804247"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GOOGLE NOW</a:t>
              </a:r>
              <a:endParaRPr lang="de-DE" sz="4000" dirty="0">
                <a:solidFill>
                  <a:srgbClr val="000099"/>
                </a:solidFill>
                <a:effectLst>
                  <a:outerShdw blurRad="38100" dist="38100" dir="2700000" algn="tl">
                    <a:srgbClr val="000000">
                      <a:alpha val="43137"/>
                    </a:srgbClr>
                  </a:outerShdw>
                </a:effectLst>
              </a:endParaRPr>
            </a:p>
          </p:txBody>
        </p:sp>
        <p:pic>
          <p:nvPicPr>
            <p:cNvPr id="40" name="Grafik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096" y="1817170"/>
              <a:ext cx="761206" cy="761206"/>
            </a:xfrm>
            <a:prstGeom prst="rect">
              <a:avLst/>
            </a:prstGeom>
          </p:spPr>
        </p:pic>
      </p:grpSp>
      <p:grpSp>
        <p:nvGrpSpPr>
          <p:cNvPr id="41" name="Gruppieren 40"/>
          <p:cNvGrpSpPr/>
          <p:nvPr/>
        </p:nvGrpSpPr>
        <p:grpSpPr>
          <a:xfrm>
            <a:off x="7790204" y="3252395"/>
            <a:ext cx="1890420" cy="730249"/>
            <a:chOff x="7790204" y="1848127"/>
            <a:chExt cx="1890420" cy="730249"/>
          </a:xfrm>
        </p:grpSpPr>
        <p:sp>
          <p:nvSpPr>
            <p:cNvPr id="42" name="Textfeld 41"/>
            <p:cNvSpPr txBox="1"/>
            <p:nvPr/>
          </p:nvSpPr>
          <p:spPr>
            <a:xfrm>
              <a:off x="7790204" y="1848127"/>
              <a:ext cx="1181734"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SIRI</a:t>
              </a:r>
              <a:endParaRPr lang="de-DE" sz="4000" dirty="0">
                <a:solidFill>
                  <a:srgbClr val="000099"/>
                </a:solidFill>
                <a:effectLst>
                  <a:outerShdw blurRad="38100" dist="38100" dir="2700000" algn="tl">
                    <a:srgbClr val="000000">
                      <a:alpha val="43137"/>
                    </a:srgbClr>
                  </a:outerShdw>
                </a:effectLst>
              </a:endParaRPr>
            </a:p>
          </p:txBody>
        </p:sp>
        <p:pic>
          <p:nvPicPr>
            <p:cNvPr id="43" name="Grafik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938" y="1869690"/>
              <a:ext cx="708686" cy="708686"/>
            </a:xfrm>
            <a:prstGeom prst="rect">
              <a:avLst/>
            </a:prstGeom>
          </p:spPr>
        </p:pic>
      </p:grpSp>
      <p:grpSp>
        <p:nvGrpSpPr>
          <p:cNvPr id="44" name="Gruppieren 43"/>
          <p:cNvGrpSpPr/>
          <p:nvPr/>
        </p:nvGrpSpPr>
        <p:grpSpPr>
          <a:xfrm>
            <a:off x="1670196" y="5022612"/>
            <a:ext cx="2610917" cy="767811"/>
            <a:chOff x="6895113" y="3852161"/>
            <a:chExt cx="2610917" cy="767811"/>
          </a:xfrm>
        </p:grpSpPr>
        <p:sp>
          <p:nvSpPr>
            <p:cNvPr id="45" name="Textfeld 44"/>
            <p:cNvSpPr txBox="1"/>
            <p:nvPr/>
          </p:nvSpPr>
          <p:spPr>
            <a:xfrm>
              <a:off x="6895113" y="3852161"/>
              <a:ext cx="1835759"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ALEXA</a:t>
              </a:r>
              <a:endParaRPr lang="de-DE" sz="4000" dirty="0">
                <a:solidFill>
                  <a:srgbClr val="000099"/>
                </a:solidFill>
                <a:effectLst>
                  <a:outerShdw blurRad="38100" dist="38100" dir="2700000" algn="tl">
                    <a:srgbClr val="000000">
                      <a:alpha val="43137"/>
                    </a:srgbClr>
                  </a:outerShdw>
                </a:effectLst>
              </a:endParaRPr>
            </a:p>
          </p:txBody>
        </p:sp>
        <p:pic>
          <p:nvPicPr>
            <p:cNvPr id="46" name="Grafik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872" y="3852161"/>
              <a:ext cx="775158" cy="767811"/>
            </a:xfrm>
            <a:prstGeom prst="rect">
              <a:avLst/>
            </a:prstGeom>
          </p:spPr>
        </p:pic>
      </p:grpSp>
      <p:grpSp>
        <p:nvGrpSpPr>
          <p:cNvPr id="47" name="Gruppieren 46"/>
          <p:cNvGrpSpPr/>
          <p:nvPr/>
        </p:nvGrpSpPr>
        <p:grpSpPr>
          <a:xfrm>
            <a:off x="6803201" y="5084295"/>
            <a:ext cx="3404196" cy="876299"/>
            <a:chOff x="1579074" y="3767954"/>
            <a:chExt cx="3404196" cy="876299"/>
          </a:xfrm>
        </p:grpSpPr>
        <p:sp>
          <p:nvSpPr>
            <p:cNvPr id="48" name="Textfeld 47"/>
            <p:cNvSpPr txBox="1"/>
            <p:nvPr/>
          </p:nvSpPr>
          <p:spPr>
            <a:xfrm>
              <a:off x="1579074" y="3854893"/>
              <a:ext cx="2642775"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CORTANA</a:t>
              </a:r>
              <a:endParaRPr lang="de-DE" sz="4000" dirty="0">
                <a:solidFill>
                  <a:srgbClr val="000099"/>
                </a:solidFill>
                <a:effectLst>
                  <a:outerShdw blurRad="38100" dist="38100" dir="2700000" algn="tl">
                    <a:srgbClr val="000000">
                      <a:alpha val="43137"/>
                    </a:srgbClr>
                  </a:outerShdw>
                </a:effectLst>
              </a:endParaRPr>
            </a:p>
          </p:txBody>
        </p:sp>
        <p:pic>
          <p:nvPicPr>
            <p:cNvPr id="49" name="Grafik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6971" y="3767954"/>
              <a:ext cx="876299" cy="876299"/>
            </a:xfrm>
            <a:prstGeom prst="rect">
              <a:avLst/>
            </a:prstGeom>
          </p:spPr>
        </p:pic>
      </p:grpSp>
      <p:pic>
        <p:nvPicPr>
          <p:cNvPr id="50" name="Grafik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405" y="622791"/>
            <a:ext cx="2805002" cy="2805002"/>
          </a:xfrm>
          <a:prstGeom prst="rect">
            <a:avLst/>
          </a:prstGeom>
          <a:ln>
            <a:noFill/>
          </a:ln>
        </p:spPr>
      </p:pic>
      <p:sp>
        <p:nvSpPr>
          <p:cNvPr id="51" name="Textfeld 50"/>
          <p:cNvSpPr txBox="1"/>
          <p:nvPr/>
        </p:nvSpPr>
        <p:spPr>
          <a:xfrm>
            <a:off x="964643" y="353842"/>
            <a:ext cx="9575606" cy="6247864"/>
          </a:xfrm>
          <a:prstGeom prst="rect">
            <a:avLst/>
          </a:prstGeom>
          <a:solidFill>
            <a:schemeClr val="tx1"/>
          </a:solidFill>
          <a:effectLst>
            <a:outerShdw blurRad="50800" dist="12700" dir="2700000" sx="102000" sy="102000" algn="tl" rotWithShape="0">
              <a:prstClr val="black">
                <a:alpha val="40000"/>
              </a:prstClr>
            </a:outerShdw>
          </a:effectLst>
        </p:spPr>
        <p:txBody>
          <a:bodyPr wrap="square" rtlCol="0">
            <a:spAutoFit/>
          </a:bodyPr>
          <a:lstStyle/>
          <a:p>
            <a:pPr algn="ctr"/>
            <a:r>
              <a:rPr lang="de-DE" sz="4000" dirty="0" smtClean="0">
                <a:latin typeface="DigifaceWide" pitchFamily="2" charset="0"/>
              </a:rPr>
              <a:t>Meine Frau fragt, warum ich zuhause so leise spreche.</a:t>
            </a:r>
          </a:p>
          <a:p>
            <a:pPr algn="ctr"/>
            <a:r>
              <a:rPr lang="de-DE" sz="4000" dirty="0" smtClean="0">
                <a:latin typeface="DigifaceWide" pitchFamily="2" charset="0"/>
              </a:rPr>
              <a:t>Ich sage, ich habe Angst, dass Mark Zuckerberg mithört.</a:t>
            </a:r>
          </a:p>
          <a:p>
            <a:pPr algn="ctr"/>
            <a:r>
              <a:rPr lang="de-DE" sz="4000" dirty="0" smtClean="0">
                <a:latin typeface="DigifaceWide" pitchFamily="2" charset="0"/>
              </a:rPr>
              <a:t>Sie lacht.</a:t>
            </a:r>
          </a:p>
          <a:p>
            <a:pPr algn="ctr"/>
            <a:r>
              <a:rPr lang="de-DE" sz="4000" dirty="0" smtClean="0">
                <a:latin typeface="DigifaceWide" pitchFamily="2" charset="0"/>
              </a:rPr>
              <a:t>Ich lache.</a:t>
            </a:r>
          </a:p>
          <a:p>
            <a:pPr algn="ctr"/>
            <a:r>
              <a:rPr lang="de-DE" sz="4000" dirty="0" smtClean="0">
                <a:latin typeface="DigifaceWide" pitchFamily="2" charset="0"/>
              </a:rPr>
              <a:t>Alexa lacht.</a:t>
            </a:r>
          </a:p>
          <a:p>
            <a:pPr algn="ctr"/>
            <a:r>
              <a:rPr lang="de-DE" sz="4000" dirty="0" smtClean="0">
                <a:latin typeface="DigifaceWide" pitchFamily="2" charset="0"/>
              </a:rPr>
              <a:t>Siri lacht.</a:t>
            </a:r>
          </a:p>
          <a:p>
            <a:pPr algn="ctr"/>
            <a:r>
              <a:rPr lang="de-DE" sz="4000" dirty="0" smtClean="0">
                <a:latin typeface="DigifaceWide" pitchFamily="2" charset="0"/>
              </a:rPr>
              <a:t>Cortana lacht.</a:t>
            </a:r>
          </a:p>
          <a:p>
            <a:pPr algn="ctr"/>
            <a:r>
              <a:rPr lang="de-DE" sz="4000" dirty="0" smtClean="0">
                <a:latin typeface="DigifaceWide" pitchFamily="2" charset="0"/>
              </a:rPr>
              <a:t>OK Google lacht…</a:t>
            </a:r>
            <a:endParaRPr lang="de-DE" sz="4000" dirty="0">
              <a:latin typeface="DigifaceWide" pitchFamily="2" charset="0"/>
            </a:endParaRPr>
          </a:p>
        </p:txBody>
      </p:sp>
    </p:spTree>
    <p:extLst>
      <p:ext uri="{BB962C8B-B14F-4D97-AF65-F5344CB8AC3E}">
        <p14:creationId xmlns:p14="http://schemas.microsoft.com/office/powerpoint/2010/main" val="206068234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4000" dirty="0" smtClean="0"/>
              <a:t>Freundliche Assistentinnen?</a:t>
            </a:r>
            <a:endParaRPr lang="de-DE" sz="4000" dirty="0"/>
          </a:p>
        </p:txBody>
      </p:sp>
      <p:pic>
        <p:nvPicPr>
          <p:cNvPr id="8" name="Grafik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5009" y="2247895"/>
            <a:ext cx="3370960" cy="3370960"/>
          </a:xfrm>
          <a:prstGeom prst="rect">
            <a:avLst/>
          </a:prstGeom>
        </p:spPr>
      </p:pic>
      <p:grpSp>
        <p:nvGrpSpPr>
          <p:cNvPr id="10" name="Gruppieren 9"/>
          <p:cNvGrpSpPr/>
          <p:nvPr/>
        </p:nvGrpSpPr>
        <p:grpSpPr>
          <a:xfrm>
            <a:off x="740874" y="2448546"/>
            <a:ext cx="4565453" cy="761206"/>
            <a:chOff x="921849" y="1817170"/>
            <a:chExt cx="4565453" cy="761206"/>
          </a:xfrm>
        </p:grpSpPr>
        <p:sp>
          <p:nvSpPr>
            <p:cNvPr id="7" name="Textfeld 6"/>
            <p:cNvSpPr txBox="1"/>
            <p:nvPr/>
          </p:nvSpPr>
          <p:spPr>
            <a:xfrm>
              <a:off x="921849" y="1848127"/>
              <a:ext cx="3804247"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GOOGLE NOW</a:t>
              </a:r>
              <a:endParaRPr lang="de-DE" sz="4000" dirty="0">
                <a:solidFill>
                  <a:srgbClr val="000099"/>
                </a:solidFill>
                <a:effectLst>
                  <a:outerShdw blurRad="38100" dist="38100" dir="2700000" algn="tl">
                    <a:srgbClr val="000000">
                      <a:alpha val="43137"/>
                    </a:srgbClr>
                  </a:outerShdw>
                </a:effectLst>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096" y="1817170"/>
              <a:ext cx="761206" cy="761206"/>
            </a:xfrm>
            <a:prstGeom prst="rect">
              <a:avLst/>
            </a:prstGeom>
          </p:spPr>
        </p:pic>
      </p:grpSp>
      <p:grpSp>
        <p:nvGrpSpPr>
          <p:cNvPr id="12" name="Gruppieren 11"/>
          <p:cNvGrpSpPr/>
          <p:nvPr/>
        </p:nvGrpSpPr>
        <p:grpSpPr>
          <a:xfrm>
            <a:off x="7790204" y="2479503"/>
            <a:ext cx="1890420" cy="730249"/>
            <a:chOff x="7790204" y="1848127"/>
            <a:chExt cx="1890420" cy="730249"/>
          </a:xfrm>
        </p:grpSpPr>
        <p:sp>
          <p:nvSpPr>
            <p:cNvPr id="4" name="Textfeld 3"/>
            <p:cNvSpPr txBox="1"/>
            <p:nvPr/>
          </p:nvSpPr>
          <p:spPr>
            <a:xfrm>
              <a:off x="7790204" y="1848127"/>
              <a:ext cx="1181734"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SIRI</a:t>
              </a:r>
              <a:endParaRPr lang="de-DE" sz="4000" dirty="0">
                <a:solidFill>
                  <a:srgbClr val="000099"/>
                </a:solidFill>
                <a:effectLst>
                  <a:outerShdw blurRad="38100" dist="38100" dir="2700000" algn="tl">
                    <a:srgbClr val="000000">
                      <a:alpha val="43137"/>
                    </a:srgbClr>
                  </a:outerShdw>
                </a:effectLst>
              </a:endParaRP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938" y="1869690"/>
              <a:ext cx="708686" cy="708686"/>
            </a:xfrm>
            <a:prstGeom prst="rect">
              <a:avLst/>
            </a:prstGeom>
          </p:spPr>
        </p:pic>
      </p:grpSp>
      <p:grpSp>
        <p:nvGrpSpPr>
          <p:cNvPr id="14" name="Gruppieren 13"/>
          <p:cNvGrpSpPr/>
          <p:nvPr/>
        </p:nvGrpSpPr>
        <p:grpSpPr>
          <a:xfrm>
            <a:off x="1670196" y="4249720"/>
            <a:ext cx="2610917" cy="767811"/>
            <a:chOff x="6895113" y="3852161"/>
            <a:chExt cx="2610917" cy="767811"/>
          </a:xfrm>
        </p:grpSpPr>
        <p:sp>
          <p:nvSpPr>
            <p:cNvPr id="6" name="Textfeld 5"/>
            <p:cNvSpPr txBox="1"/>
            <p:nvPr/>
          </p:nvSpPr>
          <p:spPr>
            <a:xfrm>
              <a:off x="6895113" y="3852161"/>
              <a:ext cx="1835759"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ALEXA</a:t>
              </a:r>
              <a:endParaRPr lang="de-DE" sz="4000" dirty="0">
                <a:solidFill>
                  <a:srgbClr val="000099"/>
                </a:solidFill>
                <a:effectLst>
                  <a:outerShdw blurRad="38100" dist="38100" dir="2700000" algn="tl">
                    <a:srgbClr val="000000">
                      <a:alpha val="43137"/>
                    </a:srgbClr>
                  </a:outerShdw>
                </a:effectLst>
              </a:endParaRPr>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872" y="3852161"/>
              <a:ext cx="775158" cy="767811"/>
            </a:xfrm>
            <a:prstGeom prst="rect">
              <a:avLst/>
            </a:prstGeom>
          </p:spPr>
        </p:pic>
      </p:grpSp>
      <p:grpSp>
        <p:nvGrpSpPr>
          <p:cNvPr id="16" name="Gruppieren 15"/>
          <p:cNvGrpSpPr/>
          <p:nvPr/>
        </p:nvGrpSpPr>
        <p:grpSpPr>
          <a:xfrm>
            <a:off x="6803201" y="4311403"/>
            <a:ext cx="3404196" cy="876299"/>
            <a:chOff x="1579074" y="3767954"/>
            <a:chExt cx="3404196" cy="876299"/>
          </a:xfrm>
        </p:grpSpPr>
        <p:sp>
          <p:nvSpPr>
            <p:cNvPr id="5" name="Textfeld 4"/>
            <p:cNvSpPr txBox="1"/>
            <p:nvPr/>
          </p:nvSpPr>
          <p:spPr>
            <a:xfrm>
              <a:off x="1579074" y="3854893"/>
              <a:ext cx="2642775"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CORTANA</a:t>
              </a:r>
              <a:endParaRPr lang="de-DE" sz="4000" dirty="0">
                <a:solidFill>
                  <a:srgbClr val="000099"/>
                </a:solidFill>
                <a:effectLst>
                  <a:outerShdw blurRad="38100" dist="38100" dir="2700000" algn="tl">
                    <a:srgbClr val="000000">
                      <a:alpha val="43137"/>
                    </a:srgbClr>
                  </a:outerShdw>
                </a:effectLst>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6971" y="3767954"/>
              <a:ext cx="876299" cy="876299"/>
            </a:xfrm>
            <a:prstGeom prst="rect">
              <a:avLst/>
            </a:prstGeom>
          </p:spPr>
        </p:pic>
      </p:grpSp>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050973"/>
            <a:ext cx="5943959" cy="5912003"/>
          </a:xfrm>
          <a:prstGeom prst="rect">
            <a:avLst/>
          </a:prstGeom>
          <a:ln>
            <a:noFill/>
          </a:ln>
          <a:effectLst>
            <a:outerShdw blurRad="292100" dist="139700" dir="2700000" algn="tl" rotWithShape="0">
              <a:srgbClr val="333333">
                <a:alpha val="65000"/>
              </a:srgbClr>
            </a:outerShdw>
          </a:effectLst>
        </p:spPr>
      </p:pic>
      <p:sp>
        <p:nvSpPr>
          <p:cNvPr id="2" name="Rectangle 1"/>
          <p:cNvSpPr>
            <a:spLocks noChangeArrowheads="1"/>
          </p:cNvSpPr>
          <p:nvPr/>
        </p:nvSpPr>
        <p:spPr bwMode="auto">
          <a:xfrm>
            <a:off x="6099639" y="1927685"/>
            <a:ext cx="5387448" cy="4185761"/>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smtClean="0">
                <a:ln>
                  <a:noFill/>
                </a:ln>
                <a:solidFill>
                  <a:srgbClr val="111111"/>
                </a:solidFill>
                <a:effectLst/>
                <a:latin typeface="Arial" panose="020B0604020202020204" pitchFamily="34" charset="0"/>
              </a:rPr>
              <a:t>Amazon speichert,</a:t>
            </a:r>
            <a:r>
              <a:rPr kumimoji="0" lang="de-DE" altLang="de-DE" b="1" i="0" u="none" strike="noStrike" cap="none" normalizeH="0" dirty="0" smtClean="0">
                <a:ln>
                  <a:noFill/>
                </a:ln>
                <a:solidFill>
                  <a:srgbClr val="111111"/>
                </a:solidFill>
                <a:effectLst/>
                <a:latin typeface="Arial" panose="020B0604020202020204" pitchFamily="34" charset="0"/>
              </a:rPr>
              <a:t> </a:t>
            </a:r>
            <a:r>
              <a:rPr kumimoji="0" lang="de-DE" altLang="de-DE" b="1" i="1" u="none" strike="noStrike" cap="none" normalizeH="0" baseline="0" dirty="0" smtClean="0">
                <a:ln>
                  <a:noFill/>
                </a:ln>
                <a:solidFill>
                  <a:schemeClr val="tx1"/>
                </a:solidFill>
                <a:effectLst/>
                <a:latin typeface="Arial" panose="020B0604020202020204" pitchFamily="34" charset="0"/>
              </a:rPr>
              <a:t>„um</a:t>
            </a:r>
            <a:r>
              <a:rPr kumimoji="0" lang="de-DE" altLang="de-DE" b="1" i="1" u="none" strike="noStrike" cap="none" normalizeH="0" baseline="0" dirty="0" smtClean="0">
                <a:ln>
                  <a:noFill/>
                </a:ln>
                <a:solidFill>
                  <a:srgbClr val="111111"/>
                </a:solidFill>
                <a:effectLst/>
                <a:latin typeface="Arial" panose="020B0604020202020204" pitchFamily="34" charset="0"/>
              </a:rPr>
              <a:t> ihr Einkaufserlebnis bei Amazon.de individuell zu gestalten und stetig zu verbessern“</a:t>
            </a:r>
            <a:r>
              <a:rPr kumimoji="0" lang="de-DE" altLang="de-DE" b="0" i="0" u="none" strike="noStrike" cap="none" normalizeH="0" baseline="0" dirty="0" smtClean="0">
                <a:ln>
                  <a:noFill/>
                </a:ln>
                <a:solidFill>
                  <a:srgbClr val="11111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b="0" i="0" u="none" strike="noStrike" cap="none" normalizeH="0" baseline="0" dirty="0" smtClean="0">
                <a:ln>
                  <a:noFill/>
                </a:ln>
                <a:solidFill>
                  <a:schemeClr val="tx1"/>
                </a:solidFill>
                <a:effectLst/>
                <a:latin typeface="Arial" panose="020B0604020202020204" pitchFamily="34" charset="0"/>
              </a:rPr>
              <a:t> </a:t>
            </a:r>
            <a:r>
              <a:rPr kumimoji="0" lang="de-DE" altLang="de-DE" sz="2000" b="0" i="0" u="none" strike="noStrike" cap="none" normalizeH="0" baseline="0" dirty="0" smtClean="0">
                <a:ln>
                  <a:noFill/>
                </a:ln>
                <a:solidFill>
                  <a:schemeClr val="tx1"/>
                </a:solidFill>
                <a:effectLst/>
                <a:latin typeface="Arial" panose="020B0604020202020204" pitchFamily="34" charset="0"/>
              </a:rPr>
              <a:t>Eingaben auf der Amazon-Website</a:t>
            </a:r>
          </a:p>
          <a:p>
            <a:pPr lvl="0" defTabSz="914400" eaLnBrk="0" hangingPunct="0">
              <a:buFontTx/>
              <a:buChar char="•"/>
            </a:pPr>
            <a:r>
              <a:rPr lang="de-DE" altLang="de-DE" sz="2000" dirty="0" smtClean="0">
                <a:solidFill>
                  <a:schemeClr val="tx1"/>
                </a:solidFill>
                <a:latin typeface="Arial" panose="020B0604020202020204" pitchFamily="34" charset="0"/>
              </a:rPr>
              <a:t> Klick- </a:t>
            </a:r>
            <a:r>
              <a:rPr lang="de-DE" altLang="de-DE" sz="2000" dirty="0">
                <a:solidFill>
                  <a:schemeClr val="tx1"/>
                </a:solidFill>
                <a:latin typeface="Arial" panose="020B0604020202020204" pitchFamily="34" charset="0"/>
              </a:rPr>
              <a:t>&amp; </a:t>
            </a:r>
            <a:r>
              <a:rPr lang="de-DE" altLang="de-DE" sz="2000" dirty="0" err="1">
                <a:solidFill>
                  <a:schemeClr val="tx1"/>
                </a:solidFill>
                <a:latin typeface="Arial" panose="020B0604020202020204" pitchFamily="34" charset="0"/>
              </a:rPr>
              <a:t>Scrollverhalten</a:t>
            </a:r>
            <a:endParaRPr kumimoji="0" lang="de-DE" altLang="de-DE" sz="2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000" b="0" i="0" u="none" strike="noStrike" cap="none" normalizeH="0" baseline="0" dirty="0" smtClean="0">
                <a:ln>
                  <a:noFill/>
                </a:ln>
                <a:solidFill>
                  <a:schemeClr val="tx1"/>
                </a:solidFill>
                <a:effectLst/>
                <a:latin typeface="Arial" panose="020B0604020202020204" pitchFamily="34" charset="0"/>
              </a:rPr>
              <a:t> Cookies/Flash Cookies mit Surfverlauf</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000" b="0" i="0" u="none" strike="noStrike" cap="none" normalizeH="0" baseline="0" dirty="0" smtClean="0">
                <a:ln>
                  <a:noFill/>
                </a:ln>
                <a:solidFill>
                  <a:schemeClr val="tx1"/>
                </a:solidFill>
                <a:effectLst/>
                <a:latin typeface="Arial" panose="020B0604020202020204" pitchFamily="34" charset="0"/>
              </a:rPr>
              <a:t> IP-Adresse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000" b="0" i="0" u="none" strike="noStrike" cap="none" normalizeH="0" baseline="0" dirty="0" smtClean="0">
                <a:ln>
                  <a:noFill/>
                </a:ln>
                <a:solidFill>
                  <a:schemeClr val="tx1"/>
                </a:solidFill>
                <a:effectLst/>
                <a:latin typeface="Arial" panose="020B0604020202020204" pitchFamily="34" charset="0"/>
              </a:rPr>
              <a:t> Browsertyp, -version, -Add-</a:t>
            </a:r>
            <a:r>
              <a:rPr kumimoji="0" lang="de-DE" altLang="de-DE" sz="2000" b="0" i="0" u="none" strike="noStrike" cap="none" normalizeH="0" baseline="0" dirty="0" err="1" smtClean="0">
                <a:ln>
                  <a:noFill/>
                </a:ln>
                <a:solidFill>
                  <a:schemeClr val="tx1"/>
                </a:solidFill>
                <a:effectLst/>
                <a:latin typeface="Arial" panose="020B0604020202020204" pitchFamily="34" charset="0"/>
              </a:rPr>
              <a:t>ons</a:t>
            </a:r>
            <a:r>
              <a:rPr kumimoji="0" lang="de-DE" altLang="de-DE" sz="2000" b="0" i="0" u="none" strike="noStrike" cap="none" normalizeH="0" baseline="0" dirty="0" smtClean="0">
                <a:ln>
                  <a:noFill/>
                </a:ln>
                <a:solidFill>
                  <a:schemeClr val="tx1"/>
                </a:solidFill>
                <a:effectLst/>
                <a:latin typeface="Arial" panose="020B0604020202020204" pitchFamily="34" charset="0"/>
              </a:rPr>
              <a:t>,</a:t>
            </a:r>
            <a:r>
              <a:rPr kumimoji="0" lang="de-DE" altLang="de-DE" sz="2000" b="0" i="0" u="none" strike="noStrike" cap="none" normalizeH="0" dirty="0" smtClean="0">
                <a:ln>
                  <a:noFill/>
                </a:ln>
                <a:solidFill>
                  <a:schemeClr val="tx1"/>
                </a:solidFill>
                <a:effectLst/>
                <a:latin typeface="Arial" panose="020B0604020202020204" pitchFamily="34" charset="0"/>
              </a:rPr>
              <a:t> etc.</a:t>
            </a:r>
            <a:r>
              <a:rPr kumimoji="0" lang="de-DE" altLang="de-DE" sz="20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000" b="0" i="0" u="none" strike="noStrike" cap="none" normalizeH="0" baseline="0" dirty="0" smtClean="0">
                <a:ln>
                  <a:noFill/>
                </a:ln>
                <a:solidFill>
                  <a:schemeClr val="tx1"/>
                </a:solidFill>
                <a:effectLst/>
                <a:latin typeface="Arial" panose="020B0604020202020204" pitchFamily="34" charset="0"/>
              </a:rPr>
              <a:t> Zeitzone &amp; Betriebssystem, Ort, Endgerät</a:t>
            </a:r>
          </a:p>
          <a:p>
            <a:pPr marL="0" marR="0" lvl="0" indent="0" algn="l" defTabSz="914400" rtl="0" eaLnBrk="0" fontAlgn="base" latinLnBrk="0" hangingPunct="0">
              <a:lnSpc>
                <a:spcPct val="100000"/>
              </a:lnSpc>
              <a:spcBef>
                <a:spcPct val="0"/>
              </a:spcBef>
              <a:spcAft>
                <a:spcPct val="0"/>
              </a:spcAft>
              <a:buClrTx/>
              <a:buSzTx/>
              <a:buFontTx/>
              <a:buChar char="•"/>
              <a:tabLst/>
            </a:pPr>
            <a:r>
              <a:rPr lang="de-DE" altLang="de-DE" sz="2000" dirty="0" smtClean="0">
                <a:solidFill>
                  <a:schemeClr val="tx1"/>
                </a:solidFill>
                <a:latin typeface="Arial" panose="020B0604020202020204" pitchFamily="34" charset="0"/>
              </a:rPr>
              <a:t> </a:t>
            </a:r>
            <a:r>
              <a:rPr lang="de-DE" altLang="de-DE" sz="2000" b="1" dirty="0" smtClean="0">
                <a:solidFill>
                  <a:schemeClr val="tx1"/>
                </a:solidFill>
                <a:latin typeface="Arial" panose="020B0604020202020204" pitchFamily="34" charset="0"/>
              </a:rPr>
              <a:t>Sprachbefehle an Alexa</a:t>
            </a:r>
          </a:p>
          <a:p>
            <a:pPr marL="0" marR="0" lvl="0" indent="0" algn="r" defTabSz="914400" rtl="0" eaLnBrk="0" fontAlgn="base" latinLnBrk="0" hangingPunct="0">
              <a:lnSpc>
                <a:spcPct val="100000"/>
              </a:lnSpc>
              <a:spcBef>
                <a:spcPct val="0"/>
              </a:spcBef>
              <a:spcAft>
                <a:spcPct val="0"/>
              </a:spcAft>
              <a:buClrTx/>
              <a:buSzTx/>
              <a:tabLst/>
            </a:pPr>
            <a:endParaRPr kumimoji="0" lang="de-DE" altLang="de-DE" i="0" u="none" strike="noStrike" cap="none" normalizeH="0" baseline="0" dirty="0" smtClean="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tabLst/>
            </a:pPr>
            <a:r>
              <a:rPr kumimoji="0" lang="de-DE" altLang="de-DE" i="0" u="none" strike="noStrike" cap="none" normalizeH="0" baseline="0" dirty="0" smtClean="0">
                <a:ln>
                  <a:noFill/>
                </a:ln>
                <a:solidFill>
                  <a:schemeClr val="tx1"/>
                </a:solidFill>
                <a:effectLst/>
                <a:latin typeface="Arial" panose="020B0604020202020204" pitchFamily="34" charset="0"/>
              </a:rPr>
              <a:t>Quelle: Amazon-Datenschutzerklärung</a:t>
            </a:r>
            <a:r>
              <a:rPr kumimoji="0" lang="de-DE" altLang="de-DE"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www.giga.de/vw/dcgp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1433513"/>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5028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4000" dirty="0"/>
              <a:t>Freundliche Assistentinnen?</a:t>
            </a:r>
            <a:endParaRPr lang="de-DE" sz="4000" cap="all" dirty="0"/>
          </a:p>
        </p:txBody>
      </p:sp>
      <p:grpSp>
        <p:nvGrpSpPr>
          <p:cNvPr id="10" name="Gruppieren 9"/>
          <p:cNvGrpSpPr/>
          <p:nvPr/>
        </p:nvGrpSpPr>
        <p:grpSpPr>
          <a:xfrm>
            <a:off x="740874" y="3221438"/>
            <a:ext cx="4565453" cy="761206"/>
            <a:chOff x="921849" y="1817170"/>
            <a:chExt cx="4565453" cy="761206"/>
          </a:xfrm>
        </p:grpSpPr>
        <p:sp>
          <p:nvSpPr>
            <p:cNvPr id="7" name="Textfeld 6"/>
            <p:cNvSpPr txBox="1"/>
            <p:nvPr/>
          </p:nvSpPr>
          <p:spPr>
            <a:xfrm>
              <a:off x="921849" y="1848127"/>
              <a:ext cx="3804247"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GOOGLE NOW</a:t>
              </a:r>
              <a:endParaRPr lang="de-DE" sz="4000" dirty="0">
                <a:solidFill>
                  <a:srgbClr val="000099"/>
                </a:solidFill>
                <a:effectLst>
                  <a:outerShdw blurRad="38100" dist="38100" dir="2700000" algn="tl">
                    <a:srgbClr val="000000">
                      <a:alpha val="43137"/>
                    </a:srgbClr>
                  </a:outerShdw>
                </a:effectLst>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6096" y="1817170"/>
              <a:ext cx="761206" cy="761206"/>
            </a:xfrm>
            <a:prstGeom prst="rect">
              <a:avLst/>
            </a:prstGeom>
          </p:spPr>
        </p:pic>
      </p:grpSp>
      <p:grpSp>
        <p:nvGrpSpPr>
          <p:cNvPr id="12" name="Gruppieren 11"/>
          <p:cNvGrpSpPr/>
          <p:nvPr/>
        </p:nvGrpSpPr>
        <p:grpSpPr>
          <a:xfrm>
            <a:off x="7790204" y="3252395"/>
            <a:ext cx="1890420" cy="730249"/>
            <a:chOff x="7790204" y="1848127"/>
            <a:chExt cx="1890420" cy="730249"/>
          </a:xfrm>
        </p:grpSpPr>
        <p:sp>
          <p:nvSpPr>
            <p:cNvPr id="4" name="Textfeld 3"/>
            <p:cNvSpPr txBox="1"/>
            <p:nvPr/>
          </p:nvSpPr>
          <p:spPr>
            <a:xfrm>
              <a:off x="7790204" y="1848127"/>
              <a:ext cx="1181734"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SIRI</a:t>
              </a:r>
              <a:endParaRPr lang="de-DE" sz="4000" dirty="0">
                <a:solidFill>
                  <a:srgbClr val="000099"/>
                </a:solidFill>
                <a:effectLst>
                  <a:outerShdw blurRad="38100" dist="38100" dir="2700000" algn="tl">
                    <a:srgbClr val="000000">
                      <a:alpha val="43137"/>
                    </a:srgbClr>
                  </a:outerShdw>
                </a:effectLst>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938" y="1869690"/>
              <a:ext cx="708686" cy="708686"/>
            </a:xfrm>
            <a:prstGeom prst="rect">
              <a:avLst/>
            </a:prstGeom>
          </p:spPr>
        </p:pic>
      </p:grpSp>
      <p:grpSp>
        <p:nvGrpSpPr>
          <p:cNvPr id="16" name="Gruppieren 15"/>
          <p:cNvGrpSpPr/>
          <p:nvPr/>
        </p:nvGrpSpPr>
        <p:grpSpPr>
          <a:xfrm>
            <a:off x="6803201" y="5084295"/>
            <a:ext cx="3404196" cy="876299"/>
            <a:chOff x="1579074" y="3767954"/>
            <a:chExt cx="3404196" cy="876299"/>
          </a:xfrm>
        </p:grpSpPr>
        <p:sp>
          <p:nvSpPr>
            <p:cNvPr id="5" name="Textfeld 4"/>
            <p:cNvSpPr txBox="1"/>
            <p:nvPr/>
          </p:nvSpPr>
          <p:spPr>
            <a:xfrm>
              <a:off x="1579074" y="3854893"/>
              <a:ext cx="2642775" cy="707886"/>
            </a:xfrm>
            <a:prstGeom prst="rect">
              <a:avLst/>
            </a:prstGeom>
            <a:noFill/>
          </p:spPr>
          <p:txBody>
            <a:bodyPr wrap="none" rtlCol="0">
              <a:spAutoFit/>
            </a:bodyPr>
            <a:lstStyle/>
            <a:p>
              <a:r>
                <a:rPr lang="de-DE" sz="4000" dirty="0" smtClean="0">
                  <a:solidFill>
                    <a:srgbClr val="000099"/>
                  </a:solidFill>
                  <a:effectLst>
                    <a:outerShdw blurRad="38100" dist="38100" dir="2700000" algn="tl">
                      <a:srgbClr val="000000">
                        <a:alpha val="43137"/>
                      </a:srgbClr>
                    </a:outerShdw>
                  </a:effectLst>
                </a:rPr>
                <a:t>CORTANA</a:t>
              </a:r>
              <a:endParaRPr lang="de-DE" sz="4000" dirty="0">
                <a:solidFill>
                  <a:srgbClr val="000099"/>
                </a:solidFill>
                <a:effectLst>
                  <a:outerShdw blurRad="38100" dist="38100" dir="2700000" algn="tl">
                    <a:srgbClr val="000000">
                      <a:alpha val="43137"/>
                    </a:srgbClr>
                  </a:outerShdw>
                </a:effectLst>
              </a:endParaRP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6971" y="3767954"/>
              <a:ext cx="876299" cy="876299"/>
            </a:xfrm>
            <a:prstGeom prst="rect">
              <a:avLst/>
            </a:prstGeom>
          </p:spPr>
        </p:pic>
      </p:gr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2280" y="372398"/>
            <a:ext cx="1990564" cy="1990564"/>
          </a:xfrm>
          <a:prstGeom prst="rect">
            <a:avLst/>
          </a:prstGeom>
          <a:ln>
            <a:noFill/>
          </a:ln>
        </p:spPr>
      </p:pic>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2" y="1031367"/>
            <a:ext cx="5027229" cy="4380712"/>
          </a:xfrm>
          <a:prstGeom prst="rect">
            <a:avLst/>
          </a:prstGeom>
        </p:spPr>
      </p:pic>
      <p:pic>
        <p:nvPicPr>
          <p:cNvPr id="18" name="Grafik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4620" y="2444436"/>
            <a:ext cx="6640080" cy="4372923"/>
          </a:xfrm>
          <a:prstGeom prst="rect">
            <a:avLst/>
          </a:prstGeom>
        </p:spPr>
      </p:pic>
      <p:pic>
        <p:nvPicPr>
          <p:cNvPr id="19" name="Grafik 1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6752" y="838485"/>
            <a:ext cx="1475671" cy="1475671"/>
          </a:xfrm>
          <a:prstGeom prst="rect">
            <a:avLst/>
          </a:prstGeom>
        </p:spPr>
      </p:pic>
    </p:spTree>
    <p:extLst>
      <p:ext uri="{BB962C8B-B14F-4D97-AF65-F5344CB8AC3E}">
        <p14:creationId xmlns:p14="http://schemas.microsoft.com/office/powerpoint/2010/main" val="255973887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a:xfrm>
            <a:off x="576263" y="0"/>
            <a:ext cx="10369550" cy="1066800"/>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Big Brother Facebook</a:t>
            </a:r>
          </a:p>
        </p:txBody>
      </p:sp>
      <p:sp>
        <p:nvSpPr>
          <p:cNvPr id="6" name="Rectangle 2"/>
          <p:cNvSpPr>
            <a:spLocks noChangeArrowheads="1"/>
          </p:cNvSpPr>
          <p:nvPr/>
        </p:nvSpPr>
        <p:spPr bwMode="auto">
          <a:xfrm>
            <a:off x="517525" y="1223963"/>
            <a:ext cx="1064577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marL="457200" indent="-457200">
              <a:lnSpc>
                <a:spcPct val="150000"/>
              </a:lnSpc>
              <a:buClr>
                <a:srgbClr val="000099"/>
              </a:buClr>
              <a:buSzPct val="10000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dirty="0">
                <a:solidFill>
                  <a:srgbClr val="000099"/>
                </a:solidFill>
              </a:rPr>
              <a:t>	</a:t>
            </a:r>
            <a:r>
              <a:rPr lang="de-DE" sz="2400" b="1" dirty="0">
                <a:solidFill>
                  <a:srgbClr val="FF0000"/>
                </a:solidFill>
              </a:rPr>
              <a:t>	</a:t>
            </a:r>
            <a:r>
              <a:rPr lang="de-DE" sz="2400" b="1" dirty="0" smtClean="0">
                <a:solidFill>
                  <a:srgbClr val="FF0000"/>
                </a:solidFill>
              </a:rPr>
              <a:t>Nur </a:t>
            </a:r>
            <a:r>
              <a:rPr lang="de-DE" sz="2400" b="1" dirty="0">
                <a:solidFill>
                  <a:srgbClr val="FF0000"/>
                </a:solidFill>
              </a:rPr>
              <a:t>10 % der </a:t>
            </a:r>
            <a:r>
              <a:rPr lang="de-DE" sz="2400" b="1" dirty="0" smtClean="0">
                <a:solidFill>
                  <a:srgbClr val="FF0000"/>
                </a:solidFill>
              </a:rPr>
              <a:t>Nutzer </a:t>
            </a:r>
            <a:r>
              <a:rPr lang="de-DE" sz="2400" b="1" dirty="0">
                <a:solidFill>
                  <a:srgbClr val="FF0000"/>
                </a:solidFill>
              </a:rPr>
              <a:t>lesen die </a:t>
            </a:r>
            <a:r>
              <a:rPr lang="de-DE" sz="2400" b="1" dirty="0" smtClean="0">
                <a:solidFill>
                  <a:srgbClr val="FF0000"/>
                </a:solidFill>
              </a:rPr>
              <a:t>AGB!</a:t>
            </a:r>
            <a:endParaRPr lang="de-DE" sz="2400" b="1" dirty="0">
              <a:solidFill>
                <a:srgbClr val="FF0000"/>
              </a:solidFill>
            </a:endParaRPr>
          </a:p>
          <a:p>
            <a:pPr marL="457200" indent="-457200">
              <a:lnSpc>
                <a:spcPct val="150000"/>
              </a:lnSpc>
              <a:buClr>
                <a:srgbClr val="000099"/>
              </a:buClr>
              <a:buSzPct val="100000"/>
              <a:buFont typeface="Arial" charset="0"/>
              <a:buAutoNum type="arabicPeriod"/>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dirty="0">
                <a:solidFill>
                  <a:srgbClr val="000099"/>
                </a:solidFill>
              </a:rPr>
              <a:t>[…] erteilst du uns […] eine </a:t>
            </a:r>
            <a:r>
              <a:rPr lang="de-DE" sz="2400" dirty="0" smtClean="0">
                <a:solidFill>
                  <a:srgbClr val="000099"/>
                </a:solidFill>
              </a:rPr>
              <a:t>nicht-exklusive</a:t>
            </a:r>
            <a:r>
              <a:rPr lang="de-DE" sz="2400" dirty="0">
                <a:solidFill>
                  <a:srgbClr val="000099"/>
                </a:solidFill>
              </a:rPr>
              <a:t>,</a:t>
            </a:r>
            <a:r>
              <a:rPr lang="de-DE" sz="2400" dirty="0">
                <a:solidFill>
                  <a:srgbClr val="FF0000"/>
                </a:solidFill>
              </a:rPr>
              <a:t> übertragbare, </a:t>
            </a:r>
            <a:r>
              <a:rPr lang="de-DE" sz="2400" dirty="0" err="1">
                <a:solidFill>
                  <a:srgbClr val="FF0000"/>
                </a:solidFill>
              </a:rPr>
              <a:t>unterlizensierbare</a:t>
            </a:r>
            <a:r>
              <a:rPr lang="de-DE" sz="2400" dirty="0">
                <a:solidFill>
                  <a:srgbClr val="FF0000"/>
                </a:solidFill>
              </a:rPr>
              <a:t>, unentgeltliche, weltweite Lizenz für die Nutzung jeglicher Inhalte</a:t>
            </a:r>
            <a:r>
              <a:rPr lang="de-DE" sz="2400" dirty="0">
                <a:solidFill>
                  <a:srgbClr val="000099"/>
                </a:solidFill>
              </a:rPr>
              <a:t>, […]. </a:t>
            </a:r>
          </a:p>
          <a:p>
            <a:pPr marL="457200" indent="-457200">
              <a:lnSpc>
                <a:spcPct val="150000"/>
              </a:lnSpc>
              <a:buClr>
                <a:srgbClr val="000099"/>
              </a:buClr>
              <a:buSzPct val="100000"/>
              <a:buFont typeface="Arial" charset="0"/>
              <a:buAutoNum type="arabicPeriod"/>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dirty="0">
                <a:solidFill>
                  <a:srgbClr val="000099"/>
                </a:solidFill>
              </a:rPr>
              <a:t>Diese endet, wenn du deine Inhalte oder dein Konto löschst, </a:t>
            </a:r>
            <a:r>
              <a:rPr lang="de-DE" sz="2400" dirty="0">
                <a:solidFill>
                  <a:srgbClr val="FF0000"/>
                </a:solidFill>
              </a:rPr>
              <a:t>außer deine Inhalte wurden mit anderen Nutzern geteilt</a:t>
            </a:r>
            <a:r>
              <a:rPr lang="de-DE" sz="2400" dirty="0">
                <a:solidFill>
                  <a:srgbClr val="000099"/>
                </a:solidFill>
              </a:rPr>
              <a:t> und diese haben sie nicht gelöscht. […] sollte dir bewusst sein, dass </a:t>
            </a:r>
            <a:r>
              <a:rPr lang="de-DE" sz="2400" dirty="0">
                <a:solidFill>
                  <a:srgbClr val="FF0000"/>
                </a:solidFill>
              </a:rPr>
              <a:t>entfernte Inhalte für eine angemessene Zeitspanne in Sicherheitskopien fortbestehen </a:t>
            </a:r>
            <a:r>
              <a:rPr lang="de-DE" sz="2400" dirty="0">
                <a:solidFill>
                  <a:srgbClr val="000099"/>
                </a:solidFill>
              </a:rPr>
              <a:t>[…]. </a:t>
            </a:r>
          </a:p>
          <a:p>
            <a:pPr marL="457200" indent="-457200">
              <a:lnSpc>
                <a:spcPct val="150000"/>
              </a:lnSpc>
              <a:buClr>
                <a:srgbClr val="000099"/>
              </a:buClr>
              <a:buSzPct val="100000"/>
              <a:buFont typeface="Arial" charset="0"/>
              <a:buAutoNum type="arabicPeriod"/>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dirty="0">
                <a:solidFill>
                  <a:srgbClr val="000099"/>
                </a:solidFill>
              </a:rPr>
              <a:t>Wenn du eine Anwendung verwendest, </a:t>
            </a:r>
            <a:r>
              <a:rPr lang="de-DE" sz="2400" dirty="0">
                <a:solidFill>
                  <a:srgbClr val="FF0000"/>
                </a:solidFill>
              </a:rPr>
              <a:t>stehen deine Inhalte und Informationen der Anwendung zur Verfügung</a:t>
            </a:r>
            <a:r>
              <a:rPr lang="de-DE" sz="2400" dirty="0">
                <a:solidFill>
                  <a:srgbClr val="000099"/>
                </a:solidFill>
              </a:rPr>
              <a:t>. </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142" y="133367"/>
            <a:ext cx="1609195" cy="1627386"/>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311" y="217717"/>
            <a:ext cx="1461523" cy="1458686"/>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507" y="217718"/>
            <a:ext cx="1458685" cy="145868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a:spLocks noGrp="1"/>
          </p:cNvSpPr>
          <p:nvPr>
            <p:ph type="title"/>
          </p:nvPr>
        </p:nvSpPr>
        <p:spPr>
          <a:xfrm>
            <a:off x="576263" y="0"/>
            <a:ext cx="10367962" cy="1063625"/>
          </a:xfrm>
        </p:spPr>
        <p:txBody>
          <a:bodyPr/>
          <a:lstStyle/>
          <a:p>
            <a:r>
              <a:rPr lang="de-DE" dirty="0" smtClean="0"/>
              <a:t>Facebook-</a:t>
            </a:r>
            <a:r>
              <a:rPr lang="de-DE" dirty="0" err="1" smtClean="0"/>
              <a:t>WhatsApp</a:t>
            </a:r>
            <a:r>
              <a:rPr lang="de-DE" dirty="0" smtClean="0"/>
              <a:t> Deal</a:t>
            </a:r>
            <a:endParaRPr lang="de-DE" dirty="0"/>
          </a:p>
        </p:txBody>
      </p:sp>
      <p:pic>
        <p:nvPicPr>
          <p:cNvPr id="7" name="Inhaltsplatzhalt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19367" y="162165"/>
            <a:ext cx="7929349" cy="6918576"/>
          </a:xfrm>
        </p:spPr>
      </p:pic>
      <p:pic>
        <p:nvPicPr>
          <p:cNvPr id="8" name="Grafik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50816">
            <a:off x="5876059" y="2856558"/>
            <a:ext cx="1516606" cy="1147012"/>
          </a:xfrm>
          <a:prstGeom prst="rect">
            <a:avLst/>
          </a:prstGeom>
          <a:solidFill>
            <a:schemeClr val="bg1"/>
          </a:solidFill>
          <a:ln>
            <a:noFill/>
          </a:ln>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710" y="2746166"/>
            <a:ext cx="9099068" cy="2065199"/>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7024" y="0"/>
            <a:ext cx="4049614" cy="7199313"/>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55" y="2212696"/>
            <a:ext cx="10058400" cy="2594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02807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6318250" y="4535488"/>
            <a:ext cx="520541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a:lnSpc>
                <a:spcPct val="150000"/>
              </a:lnSpc>
              <a:buClr>
                <a:srgbClr val="000099"/>
              </a:buClr>
              <a:buSzPct val="100000"/>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b="1" dirty="0">
                <a:solidFill>
                  <a:srgbClr val="000099"/>
                </a:solidFill>
              </a:rPr>
              <a:t>5. Apps</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Zugriff auf persönliche Daten</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FF0000"/>
                </a:solidFill>
              </a:rPr>
              <a:t>…</a:t>
            </a:r>
            <a:r>
              <a:rPr lang="de-DE" sz="2200" strike="sngStrike" dirty="0">
                <a:solidFill>
                  <a:srgbClr val="FF0000"/>
                </a:solidFill>
              </a:rPr>
              <a:t>und die Daten deiner </a:t>
            </a:r>
            <a:r>
              <a:rPr lang="de-DE" sz="2200" strike="sngStrike" dirty="0" smtClean="0">
                <a:solidFill>
                  <a:srgbClr val="FF0000"/>
                </a:solidFill>
              </a:rPr>
              <a:t>Freunde!</a:t>
            </a:r>
            <a:endParaRPr lang="de-DE" sz="2200" strike="sngStrike" dirty="0">
              <a:solidFill>
                <a:srgbClr val="FF0000"/>
              </a:solidFill>
            </a:endParaRP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smtClean="0">
                <a:solidFill>
                  <a:srgbClr val="000099"/>
                </a:solidFill>
              </a:rPr>
              <a:t>Posten, Nachrichten lesen…</a:t>
            </a:r>
            <a:endParaRPr lang="de-DE" sz="2200" dirty="0">
              <a:solidFill>
                <a:srgbClr val="000099"/>
              </a:solidFill>
            </a:endParaRPr>
          </a:p>
        </p:txBody>
      </p:sp>
      <p:sp>
        <p:nvSpPr>
          <p:cNvPr id="17" name="Rectangle 2"/>
          <p:cNvSpPr>
            <a:spLocks noChangeArrowheads="1"/>
          </p:cNvSpPr>
          <p:nvPr/>
        </p:nvSpPr>
        <p:spPr bwMode="auto">
          <a:xfrm>
            <a:off x="6318250" y="1490663"/>
            <a:ext cx="50625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a:lnSpc>
                <a:spcPct val="150000"/>
              </a:lnSpc>
              <a:buClr>
                <a:srgbClr val="000099"/>
              </a:buClr>
              <a:buSzPct val="100000"/>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b="1" dirty="0">
                <a:solidFill>
                  <a:srgbClr val="000099"/>
                </a:solidFill>
              </a:rPr>
              <a:t>4. Privatsphäre</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Fotoalben </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Orte/Gesichtserkennung</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Suchmaschinenanzeige</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smtClean="0">
                <a:solidFill>
                  <a:srgbClr val="000099"/>
                </a:solidFill>
              </a:rPr>
              <a:t>Veranstaltungen</a:t>
            </a:r>
            <a:endParaRPr lang="de-DE" sz="2200" dirty="0">
              <a:solidFill>
                <a:srgbClr val="000099"/>
              </a:solidFill>
            </a:endParaRPr>
          </a:p>
        </p:txBody>
      </p:sp>
      <p:sp>
        <p:nvSpPr>
          <p:cNvPr id="14" name="Rectangle 2"/>
          <p:cNvSpPr>
            <a:spLocks noChangeArrowheads="1"/>
          </p:cNvSpPr>
          <p:nvPr/>
        </p:nvSpPr>
        <p:spPr bwMode="auto">
          <a:xfrm>
            <a:off x="408373" y="5116513"/>
            <a:ext cx="4766877"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a:lnSpc>
                <a:spcPct val="150000"/>
              </a:lnSpc>
              <a:buClr>
                <a:srgbClr val="000099"/>
              </a:buClr>
              <a:buSzPct val="100000"/>
              <a:tabLst>
                <a:tab pos="0" algn="l"/>
                <a:tab pos="9525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b="1" dirty="0">
                <a:solidFill>
                  <a:srgbClr val="000099"/>
                </a:solidFill>
              </a:rPr>
              <a:t>3. </a:t>
            </a:r>
            <a:r>
              <a:rPr lang="de-DE" sz="2400" b="1" dirty="0" err="1">
                <a:solidFill>
                  <a:srgbClr val="000099"/>
                </a:solidFill>
              </a:rPr>
              <a:t>Freundefinder</a:t>
            </a:r>
            <a:endParaRPr lang="de-DE" sz="2400" b="1" dirty="0">
              <a:solidFill>
                <a:srgbClr val="000099"/>
              </a:solidFill>
            </a:endParaRPr>
          </a:p>
          <a:p>
            <a:pPr marL="450850" lvl="1" indent="-177800">
              <a:lnSpc>
                <a:spcPct val="150000"/>
              </a:lnSpc>
              <a:buClr>
                <a:srgbClr val="000099"/>
              </a:buClr>
              <a:buSzPct val="100000"/>
              <a:buFont typeface="Wingdings" pitchFamily="2" charset="2"/>
              <a:buChar char="§"/>
              <a:tabLst>
                <a:tab pos="0" algn="l"/>
                <a:tab pos="9525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Vollzugriff auf </a:t>
            </a:r>
            <a:r>
              <a:rPr lang="de-DE" sz="2200" dirty="0" smtClean="0">
                <a:solidFill>
                  <a:srgbClr val="000099"/>
                </a:solidFill>
              </a:rPr>
              <a:t>Kontakte</a:t>
            </a:r>
            <a:endParaRPr lang="de-DE" sz="2200" dirty="0">
              <a:solidFill>
                <a:srgbClr val="000099"/>
              </a:solidFill>
            </a:endParaRPr>
          </a:p>
          <a:p>
            <a:pPr marL="450850" lvl="1" indent="-177800">
              <a:lnSpc>
                <a:spcPct val="150000"/>
              </a:lnSpc>
              <a:buClr>
                <a:srgbClr val="000099"/>
              </a:buClr>
              <a:buSzPct val="100000"/>
              <a:buFont typeface="Wingdings" pitchFamily="2" charset="2"/>
              <a:buChar char="§"/>
              <a:tabLst>
                <a:tab pos="0" algn="l"/>
                <a:tab pos="9525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illegal</a:t>
            </a:r>
          </a:p>
        </p:txBody>
      </p:sp>
      <p:sp>
        <p:nvSpPr>
          <p:cNvPr id="23" name="Rectangle 2"/>
          <p:cNvSpPr>
            <a:spLocks noChangeArrowheads="1"/>
          </p:cNvSpPr>
          <p:nvPr/>
        </p:nvSpPr>
        <p:spPr bwMode="auto">
          <a:xfrm>
            <a:off x="417250" y="3281363"/>
            <a:ext cx="5581913"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a:lnSpc>
                <a:spcPct val="150000"/>
              </a:lnSpc>
              <a:buClr>
                <a:srgbClr val="000099"/>
              </a:buClr>
              <a:buSzPct val="100000"/>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b="1" dirty="0">
                <a:solidFill>
                  <a:srgbClr val="000099"/>
                </a:solidFill>
              </a:rPr>
              <a:t>2. „Gefällt mir“-Buttons und </a:t>
            </a:r>
            <a:br>
              <a:rPr lang="de-DE" sz="2400" b="1" dirty="0">
                <a:solidFill>
                  <a:srgbClr val="000099"/>
                </a:solidFill>
              </a:rPr>
            </a:br>
            <a:r>
              <a:rPr lang="de-DE" sz="2400" b="1" dirty="0">
                <a:solidFill>
                  <a:srgbClr val="000099"/>
                </a:solidFill>
              </a:rPr>
              <a:t>	    „Empfehlungen“ im Web</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 </a:t>
            </a:r>
            <a:r>
              <a:rPr lang="de-DE" sz="2200" dirty="0" smtClean="0">
                <a:solidFill>
                  <a:srgbClr val="000099"/>
                </a:solidFill>
              </a:rPr>
              <a:t>Surfverlauf</a:t>
            </a:r>
            <a:endParaRPr lang="de-DE" sz="2200" dirty="0">
              <a:solidFill>
                <a:srgbClr val="000099"/>
              </a:solidFill>
            </a:endParaRPr>
          </a:p>
        </p:txBody>
      </p:sp>
      <p:sp>
        <p:nvSpPr>
          <p:cNvPr id="15" name="Rectangle 2"/>
          <p:cNvSpPr>
            <a:spLocks noChangeArrowheads="1"/>
          </p:cNvSpPr>
          <p:nvPr/>
        </p:nvSpPr>
        <p:spPr bwMode="auto">
          <a:xfrm>
            <a:off x="431800" y="1452563"/>
            <a:ext cx="4451699"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lstStyle/>
          <a:p>
            <a:pPr marL="457200" indent="-457200">
              <a:lnSpc>
                <a:spcPct val="150000"/>
              </a:lnSpc>
              <a:buClr>
                <a:srgbClr val="000099"/>
              </a:buClr>
              <a:buSzPct val="100000"/>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400" b="1" dirty="0">
                <a:solidFill>
                  <a:srgbClr val="000099"/>
                </a:solidFill>
              </a:rPr>
              <a:t>1. Nutzungsbedingungen</a:t>
            </a:r>
          </a:p>
          <a:p>
            <a:pPr marL="450850" lvl="1" indent="-177800">
              <a:lnSpc>
                <a:spcPct val="150000"/>
              </a:lnSpc>
              <a:buClr>
                <a:srgbClr val="000099"/>
              </a:buClr>
              <a:buSzPct val="100000"/>
              <a:buFont typeface="Wingdings" pitchFamily="2" charset="2"/>
              <a:buChar char="§"/>
              <a:tabLst>
                <a:tab pos="0"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 pos="9409113" algn="l"/>
              </a:tabLst>
            </a:pPr>
            <a:r>
              <a:rPr lang="de-DE" sz="2200" dirty="0">
                <a:solidFill>
                  <a:srgbClr val="000099"/>
                </a:solidFill>
              </a:rPr>
              <a:t>Komplette </a:t>
            </a:r>
            <a:r>
              <a:rPr lang="de-DE" sz="2200" dirty="0" smtClean="0">
                <a:solidFill>
                  <a:srgbClr val="000099"/>
                </a:solidFill>
              </a:rPr>
              <a:t>Rechteüberlassung</a:t>
            </a:r>
            <a:endParaRPr lang="de-DE" sz="2200" dirty="0">
              <a:solidFill>
                <a:srgbClr val="000099"/>
              </a:solidFill>
            </a:endParaRPr>
          </a:p>
        </p:txBody>
      </p:sp>
      <p:sp>
        <p:nvSpPr>
          <p:cNvPr id="13" name="Rectangle 1"/>
          <p:cNvSpPr>
            <a:spLocks noGrp="1" noChangeArrowheads="1"/>
          </p:cNvSpPr>
          <p:nvPr>
            <p:ph type="title"/>
          </p:nvPr>
        </p:nvSpPr>
        <p:spPr>
          <a:xfrm>
            <a:off x="576263" y="0"/>
            <a:ext cx="10369550" cy="10668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Datenkrake Facebook</a:t>
            </a:r>
          </a:p>
        </p:txBody>
      </p:sp>
      <p:pic>
        <p:nvPicPr>
          <p:cNvPr id="2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1902" y="69693"/>
            <a:ext cx="679487" cy="69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5685" y="361951"/>
            <a:ext cx="4026574" cy="4667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p:cNvPicPr>
            <a:picLocks noChangeAspect="1"/>
          </p:cNvPicPr>
          <p:nvPr/>
        </p:nvPicPr>
        <p:blipFill rotWithShape="1">
          <a:blip r:embed="rId5">
            <a:extLst>
              <a:ext uri="{28A0092B-C50C-407E-A947-70E740481C1C}">
                <a14:useLocalDpi xmlns:a14="http://schemas.microsoft.com/office/drawing/2010/main" val="0"/>
              </a:ext>
            </a:extLst>
          </a:blip>
          <a:srcRect l="25984" r="25165"/>
          <a:stretch/>
        </p:blipFill>
        <p:spPr bwMode="auto">
          <a:xfrm>
            <a:off x="8322784" y="637954"/>
            <a:ext cx="3082094" cy="456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096"/>
          <a:stretch/>
        </p:blipFill>
        <p:spPr bwMode="auto">
          <a:xfrm>
            <a:off x="3778180" y="734812"/>
            <a:ext cx="6366008" cy="6464500"/>
          </a:xfrm>
          <a:prstGeom prst="rect">
            <a:avLst/>
          </a:prstGeom>
          <a:solidFill>
            <a:schemeClr val="bg1"/>
          </a:solidFill>
          <a:ln>
            <a:noFill/>
          </a:ln>
        </p:spPr>
      </p:pic>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728" y="961154"/>
            <a:ext cx="3614510" cy="6167615"/>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bwMode="auto">
          <a:xfrm>
            <a:off x="6020728" y="5029298"/>
            <a:ext cx="1582707" cy="397979"/>
          </a:xfrm>
          <a:prstGeom prst="rect">
            <a:avLst/>
          </a:prstGeom>
          <a:noFill/>
          <a:ln w="1270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3" name="Grafi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595" y="735203"/>
            <a:ext cx="3449538" cy="613251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4" grpId="0"/>
      <p:bldP spid="23" grpId="0" uiExpand="1" build="p"/>
      <p:bldP spid="15" grpId="0" uiExpand="1" build="p"/>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690688" y="1213904"/>
            <a:ext cx="8142287" cy="5507530"/>
            <a:chOff x="2165689" y="1213904"/>
            <a:chExt cx="8142287" cy="5507530"/>
          </a:xfrm>
        </p:grpSpPr>
        <p:grpSp>
          <p:nvGrpSpPr>
            <p:cNvPr id="6" name="Gruppieren 5"/>
            <p:cNvGrpSpPr/>
            <p:nvPr/>
          </p:nvGrpSpPr>
          <p:grpSpPr>
            <a:xfrm>
              <a:off x="2165689" y="1213904"/>
              <a:ext cx="8142287" cy="5507530"/>
              <a:chOff x="2165689" y="1213904"/>
              <a:chExt cx="8142287" cy="5507530"/>
            </a:xfrm>
          </p:grpSpPr>
          <p:pic>
            <p:nvPicPr>
              <p:cNvPr id="645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898"/>
              <a:stretch/>
            </p:blipFill>
            <p:spPr bwMode="auto">
              <a:xfrm>
                <a:off x="2165689" y="1213904"/>
                <a:ext cx="8142287" cy="550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0"/>
              <p:cNvSpPr>
                <a:spLocks noChangeArrowheads="1"/>
              </p:cNvSpPr>
              <p:nvPr/>
            </p:nvSpPr>
            <p:spPr bwMode="auto">
              <a:xfrm>
                <a:off x="4411470" y="2642922"/>
                <a:ext cx="778048" cy="314034"/>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0" name="Rectangle 10"/>
              <p:cNvSpPr>
                <a:spLocks noChangeArrowheads="1"/>
              </p:cNvSpPr>
              <p:nvPr/>
            </p:nvSpPr>
            <p:spPr bwMode="auto">
              <a:xfrm>
                <a:off x="9100244" y="1297029"/>
                <a:ext cx="483143"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1" name="Rectangle 10"/>
              <p:cNvSpPr>
                <a:spLocks noChangeArrowheads="1"/>
              </p:cNvSpPr>
              <p:nvPr/>
            </p:nvSpPr>
            <p:spPr bwMode="auto">
              <a:xfrm>
                <a:off x="3928327" y="4928899"/>
                <a:ext cx="483143"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2" name="Rectangle 10"/>
              <p:cNvSpPr>
                <a:spLocks noChangeArrowheads="1"/>
              </p:cNvSpPr>
              <p:nvPr/>
            </p:nvSpPr>
            <p:spPr bwMode="auto">
              <a:xfrm>
                <a:off x="3926352" y="5983799"/>
                <a:ext cx="483143"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3" name="Rectangle 10"/>
              <p:cNvSpPr>
                <a:spLocks noChangeArrowheads="1"/>
              </p:cNvSpPr>
              <p:nvPr/>
            </p:nvSpPr>
            <p:spPr bwMode="auto">
              <a:xfrm>
                <a:off x="7908925" y="4909061"/>
                <a:ext cx="483143"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4" name="Rectangle 10"/>
              <p:cNvSpPr>
                <a:spLocks noChangeArrowheads="1"/>
              </p:cNvSpPr>
              <p:nvPr/>
            </p:nvSpPr>
            <p:spPr bwMode="auto">
              <a:xfrm>
                <a:off x="7798011" y="6062307"/>
                <a:ext cx="483143"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6" name="Rectangle 10"/>
              <p:cNvSpPr>
                <a:spLocks noChangeArrowheads="1"/>
              </p:cNvSpPr>
              <p:nvPr/>
            </p:nvSpPr>
            <p:spPr bwMode="auto">
              <a:xfrm>
                <a:off x="6410655" y="4773748"/>
                <a:ext cx="483143" cy="233659"/>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grpSp>
        <p:sp>
          <p:nvSpPr>
            <p:cNvPr id="15" name="Rectangle 10"/>
            <p:cNvSpPr>
              <a:spLocks noChangeArrowheads="1"/>
            </p:cNvSpPr>
            <p:nvPr/>
          </p:nvSpPr>
          <p:spPr bwMode="auto">
            <a:xfrm>
              <a:off x="2570586" y="5696812"/>
              <a:ext cx="600126" cy="157017"/>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grpSp>
      <p:sp>
        <p:nvSpPr>
          <p:cNvPr id="3" name="Titel 2"/>
          <p:cNvSpPr>
            <a:spLocks noGrp="1"/>
          </p:cNvSpPr>
          <p:nvPr>
            <p:ph type="title"/>
          </p:nvPr>
        </p:nvSpPr>
        <p:spPr/>
        <p:txBody>
          <a:bodyPr/>
          <a:lstStyle/>
          <a:p>
            <a:r>
              <a:rPr lang="de-DE" dirty="0" smtClean="0"/>
              <a:t>Öffentliche Freundesliste?</a:t>
            </a:r>
            <a:endParaRPr lang="de-DE" dirty="0"/>
          </a:p>
        </p:txBody>
      </p:sp>
      <p:sp>
        <p:nvSpPr>
          <p:cNvPr id="4" name="Rechteck 3"/>
          <p:cNvSpPr/>
          <p:nvPr/>
        </p:nvSpPr>
        <p:spPr bwMode="auto">
          <a:xfrm>
            <a:off x="7567308" y="3645725"/>
            <a:ext cx="2446317" cy="1151906"/>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64515"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21116" y="1656425"/>
            <a:ext cx="6924712" cy="471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3150" y="650875"/>
            <a:ext cx="429577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0867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Werbung auf Facebook</a:t>
            </a:r>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399" y="44618"/>
            <a:ext cx="8580864" cy="7110076"/>
          </a:xfrm>
          <a:prstGeom prst="rect">
            <a:avLst/>
          </a:prstGeom>
        </p:spPr>
      </p:pic>
    </p:spTree>
    <p:extLst>
      <p:ext uri="{BB962C8B-B14F-4D97-AF65-F5344CB8AC3E}">
        <p14:creationId xmlns:p14="http://schemas.microsoft.com/office/powerpoint/2010/main" val="9218464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Werbung auf Facebook</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161" y="866771"/>
            <a:ext cx="8508521" cy="6139320"/>
          </a:xfrm>
          <a:prstGeom prst="rect">
            <a:avLst/>
          </a:prstGeom>
        </p:spPr>
      </p:pic>
      <p:sp>
        <p:nvSpPr>
          <p:cNvPr id="7" name="Rechteck 6"/>
          <p:cNvSpPr/>
          <p:nvPr/>
        </p:nvSpPr>
        <p:spPr bwMode="auto">
          <a:xfrm>
            <a:off x="1693828" y="4656842"/>
            <a:ext cx="7233356" cy="3299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480" y="2311121"/>
            <a:ext cx="6660559" cy="3272576"/>
          </a:xfrm>
          <a:prstGeom prst="rect">
            <a:avLst/>
          </a:prstGeom>
          <a:ln>
            <a:noFill/>
          </a:ln>
          <a:effectLst>
            <a:outerShdw blurRad="292100" dist="139700" dir="2700000" algn="tl" rotWithShape="0">
              <a:srgbClr val="333333">
                <a:alpha val="65000"/>
              </a:srgbClr>
            </a:outerShdw>
          </a:effectLst>
        </p:spPr>
      </p:pic>
      <p:sp>
        <p:nvSpPr>
          <p:cNvPr id="8" name="Rechteck 7"/>
          <p:cNvSpPr/>
          <p:nvPr/>
        </p:nvSpPr>
        <p:spPr bwMode="auto">
          <a:xfrm>
            <a:off x="9247695" y="5253759"/>
            <a:ext cx="691892" cy="17523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sp>
        <p:nvSpPr>
          <p:cNvPr id="9" name="Rechteck 8"/>
          <p:cNvSpPr/>
          <p:nvPr/>
        </p:nvSpPr>
        <p:spPr bwMode="auto">
          <a:xfrm>
            <a:off x="1642042" y="1631029"/>
            <a:ext cx="7233356" cy="3299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l="5443" t="28656" r="5801" b="28491"/>
          <a:stretch/>
        </p:blipFill>
        <p:spPr>
          <a:xfrm>
            <a:off x="6698783" y="4209578"/>
            <a:ext cx="2176615" cy="788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28646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263" y="1"/>
            <a:ext cx="10367962" cy="864158"/>
          </a:xfrm>
        </p:spPr>
        <p:txBody>
          <a:bodyPr/>
          <a:lstStyle/>
          <a:p>
            <a:r>
              <a:rPr lang="de-DE" dirty="0" smtClean="0"/>
              <a:t>Werbung auf Facebook</a:t>
            </a:r>
            <a:endParaRPr lang="de-DE" dirty="0"/>
          </a:p>
        </p:txBody>
      </p:sp>
      <p:grpSp>
        <p:nvGrpSpPr>
          <p:cNvPr id="5" name="Gruppieren 4"/>
          <p:cNvGrpSpPr/>
          <p:nvPr/>
        </p:nvGrpSpPr>
        <p:grpSpPr>
          <a:xfrm>
            <a:off x="975716" y="684423"/>
            <a:ext cx="7324414" cy="6406350"/>
            <a:chOff x="1776996" y="784903"/>
            <a:chExt cx="7324414" cy="6406350"/>
          </a:xfrm>
          <a:noFill/>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996" y="784903"/>
              <a:ext cx="7324414" cy="6406350"/>
            </a:xfrm>
            <a:prstGeom prst="rect">
              <a:avLst/>
            </a:prstGeom>
            <a:grpFill/>
          </p:spPr>
        </p:pic>
        <p:sp>
          <p:nvSpPr>
            <p:cNvPr id="6" name="Rechteck 5"/>
            <p:cNvSpPr/>
            <p:nvPr/>
          </p:nvSpPr>
          <p:spPr bwMode="auto">
            <a:xfrm>
              <a:off x="1887541" y="6762541"/>
              <a:ext cx="7073001" cy="428712"/>
            </a:xfrm>
            <a:prstGeom prst="rect">
              <a:avLst/>
            </a:prstGeom>
            <a:grp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endParaRPr>
            </a:p>
          </p:txBody>
        </p:sp>
      </p:gr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80" y="4035213"/>
            <a:ext cx="9449619" cy="1874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99058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590550" y="4763"/>
            <a:ext cx="9793288" cy="102235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de-DE" sz="4000" dirty="0" smtClean="0">
                <a:effectLst>
                  <a:outerShdw blurRad="38100" dist="38100" dir="2700000" algn="tl">
                    <a:srgbClr val="000000">
                      <a:alpha val="43137"/>
                    </a:srgbClr>
                  </a:outerShdw>
                </a:effectLst>
              </a:rPr>
              <a:t>Kassettenrekorder </a:t>
            </a:r>
            <a:r>
              <a:rPr lang="de-DE" sz="4000" dirty="0" err="1" smtClean="0">
                <a:effectLst>
                  <a:outerShdw blurRad="38100" dist="38100" dir="2700000" algn="tl">
                    <a:srgbClr val="000000">
                      <a:alpha val="43137"/>
                    </a:srgbClr>
                  </a:outerShdw>
                </a:effectLst>
              </a:rPr>
              <a:t>meets</a:t>
            </a:r>
            <a:r>
              <a:rPr lang="de-DE" sz="4000" dirty="0" smtClean="0">
                <a:effectLst>
                  <a:outerShdw blurRad="38100" dist="38100" dir="2700000" algn="tl">
                    <a:srgbClr val="000000">
                      <a:alpha val="43137"/>
                    </a:srgbClr>
                  </a:outerShdw>
                </a:effectLst>
              </a:rPr>
              <a:t> Google</a:t>
            </a:r>
          </a:p>
        </p:txBody>
      </p:sp>
      <p:sp>
        <p:nvSpPr>
          <p:cNvPr id="7171" name="Rectangle 2"/>
          <p:cNvSpPr>
            <a:spLocks noChangeArrowheads="1"/>
          </p:cNvSpPr>
          <p:nvPr/>
        </p:nvSpPr>
        <p:spPr bwMode="auto">
          <a:xfrm>
            <a:off x="0" y="142875"/>
            <a:ext cx="115220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0" tIns="45714" rIns="91430" bIns="45714" anchor="ctr"/>
          <a:lstStyle/>
          <a:p>
            <a:pPr algn="ctr" eaLnBrk="0" hangingPunct="0">
              <a:buClr>
                <a:srgbClr val="000000"/>
              </a:buClr>
              <a:buSzPct val="100000"/>
              <a:buFont typeface="Times New Roman" pitchFamily="18" charset="0"/>
              <a:buNone/>
            </a:pPr>
            <a:endParaRPr lang="de-DE"/>
          </a:p>
        </p:txBody>
      </p:sp>
      <p:sp>
        <p:nvSpPr>
          <p:cNvPr id="15" name="Abgerundete rechteckige Legende 14"/>
          <p:cNvSpPr>
            <a:spLocks noChangeArrowheads="1"/>
          </p:cNvSpPr>
          <p:nvPr/>
        </p:nvSpPr>
        <p:spPr bwMode="auto">
          <a:xfrm>
            <a:off x="723331" y="56069"/>
            <a:ext cx="10549720" cy="1690688"/>
          </a:xfrm>
          <a:prstGeom prst="wedgeRoundRectCallout">
            <a:avLst>
              <a:gd name="adj1" fmla="val 26657"/>
              <a:gd name="adj2" fmla="val 49213"/>
              <a:gd name="adj3" fmla="val 16667"/>
            </a:avLst>
          </a:prstGeom>
          <a:solidFill>
            <a:schemeClr val="bg1"/>
          </a:solidFill>
          <a:ln w="50800" algn="ctr">
            <a:solidFill>
              <a:schemeClr val="tx1"/>
            </a:solidFill>
            <a:round/>
            <a:headEnd/>
            <a:tailEnd/>
          </a:ln>
        </p:spPr>
        <p:txBody>
          <a:bodyPr/>
          <a:lstStyle/>
          <a:p>
            <a:pPr algn="ctr" eaLnBrk="0" hangingPunct="0">
              <a:buClr>
                <a:srgbClr val="000000"/>
              </a:buClr>
              <a:buSzPct val="100000"/>
              <a:buFont typeface="Times New Roman" pitchFamily="18" charset="0"/>
              <a:buNone/>
            </a:pPr>
            <a:r>
              <a:rPr lang="de-DE" sz="4400" dirty="0" smtClean="0">
                <a:solidFill>
                  <a:srgbClr val="000099"/>
                </a:solidFill>
              </a:rPr>
              <a:t>Digitaler Durchblick</a:t>
            </a:r>
          </a:p>
          <a:p>
            <a:pPr algn="ctr" eaLnBrk="0" hangingPunct="0">
              <a:buClr>
                <a:srgbClr val="000000"/>
              </a:buClr>
              <a:buSzPct val="100000"/>
              <a:buFont typeface="Times New Roman" pitchFamily="18" charset="0"/>
              <a:buNone/>
            </a:pPr>
            <a:r>
              <a:rPr lang="de-DE" sz="4400" dirty="0" smtClean="0">
                <a:solidFill>
                  <a:srgbClr val="000099"/>
                </a:solidFill>
              </a:rPr>
              <a:t>Smartphone &amp; Internet im Griff?</a:t>
            </a:r>
            <a:endParaRPr lang="de-DE" sz="4400" dirty="0">
              <a:solidFill>
                <a:srgbClr val="000099"/>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156" y="1750864"/>
            <a:ext cx="8079258" cy="5448449"/>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487" y="1736725"/>
            <a:ext cx="2552700" cy="2295525"/>
          </a:xfrm>
          <a:prstGeom prst="rect">
            <a:avLst/>
          </a:prstGeom>
        </p:spPr>
      </p:pic>
      <p:pic>
        <p:nvPicPr>
          <p:cNvPr id="2" name="Grafik 1"/>
          <p:cNvPicPr>
            <a:picLocks noChangeAspect="1"/>
          </p:cNvPicPr>
          <p:nvPr/>
        </p:nvPicPr>
        <p:blipFill>
          <a:blip r:embed="rId5">
            <a:clrChange>
              <a:clrFrom>
                <a:srgbClr val="FFFFFF"/>
              </a:clrFrom>
              <a:clrTo>
                <a:srgbClr val="FFFFFF">
                  <a:alpha val="0"/>
                </a:srgbClr>
              </a:clrTo>
            </a:clrChange>
          </a:blip>
          <a:stretch>
            <a:fillRect/>
          </a:stretch>
        </p:blipFill>
        <p:spPr>
          <a:xfrm>
            <a:off x="481857" y="1951718"/>
            <a:ext cx="2030144" cy="1865538"/>
          </a:xfrm>
          <a:prstGeom prst="rect">
            <a:avLst/>
          </a:prstGeom>
        </p:spPr>
      </p:pic>
    </p:spTree>
    <p:extLst>
      <p:ext uri="{BB962C8B-B14F-4D97-AF65-F5344CB8AC3E}">
        <p14:creationId xmlns:p14="http://schemas.microsoft.com/office/powerpoint/2010/main" val="360869316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Werbe-</a:t>
            </a:r>
            <a:r>
              <a:rPr lang="de-DE" dirty="0" err="1" smtClean="0"/>
              <a:t>Targeting</a:t>
            </a:r>
            <a:r>
              <a:rPr lang="de-DE" dirty="0" smtClean="0"/>
              <a:t> auf Facebook</a:t>
            </a:r>
            <a:endParaRPr lang="de-DE" dirty="0"/>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23109" t="5559"/>
          <a:stretch/>
        </p:blipFill>
        <p:spPr>
          <a:xfrm>
            <a:off x="5439268" y="1159497"/>
            <a:ext cx="5509362" cy="6019164"/>
          </a:xfrm>
          <a:prstGeom prst="rect">
            <a:avLst/>
          </a:prstGeom>
        </p:spPr>
      </p:pic>
      <p:grpSp>
        <p:nvGrpSpPr>
          <p:cNvPr id="7" name="Gruppieren 6"/>
          <p:cNvGrpSpPr/>
          <p:nvPr/>
        </p:nvGrpSpPr>
        <p:grpSpPr>
          <a:xfrm>
            <a:off x="227926" y="838317"/>
            <a:ext cx="4768279" cy="6118666"/>
            <a:chOff x="227927" y="669303"/>
            <a:chExt cx="4562060" cy="5854045"/>
          </a:xfrm>
        </p:grpSpPr>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21845"/>
            <a:stretch/>
          </p:blipFill>
          <p:spPr>
            <a:xfrm>
              <a:off x="227927" y="1063625"/>
              <a:ext cx="4562060" cy="5459723"/>
            </a:xfrm>
            <a:prstGeom prst="rect">
              <a:avLst/>
            </a:prstGeom>
          </p:spPr>
        </p:pic>
        <p:pic>
          <p:nvPicPr>
            <p:cNvPr id="6" name="Grafik 5"/>
            <p:cNvPicPr>
              <a:picLocks noChangeAspect="1"/>
            </p:cNvPicPr>
            <p:nvPr/>
          </p:nvPicPr>
          <p:blipFill>
            <a:blip r:embed="rId4"/>
            <a:stretch>
              <a:fillRect/>
            </a:stretch>
          </p:blipFill>
          <p:spPr>
            <a:xfrm>
              <a:off x="227927" y="669303"/>
              <a:ext cx="1304848" cy="394322"/>
            </a:xfrm>
            <a:prstGeom prst="rect">
              <a:avLst/>
            </a:prstGeom>
          </p:spPr>
        </p:pic>
      </p:grpSp>
    </p:spTree>
    <p:extLst>
      <p:ext uri="{BB962C8B-B14F-4D97-AF65-F5344CB8AC3E}">
        <p14:creationId xmlns:p14="http://schemas.microsoft.com/office/powerpoint/2010/main" val="194379006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Facebook Graph Search (2019 deaktiviert)</a:t>
            </a:r>
            <a:endParaRPr lang="de-DE" dirty="0"/>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434" y="868210"/>
            <a:ext cx="7883370" cy="6221179"/>
          </a:xfrm>
        </p:spPr>
      </p:pic>
    </p:spTree>
    <p:extLst>
      <p:ext uri="{BB962C8B-B14F-4D97-AF65-F5344CB8AC3E}">
        <p14:creationId xmlns:p14="http://schemas.microsoft.com/office/powerpoint/2010/main" val="424658724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499621" y="987054"/>
            <a:ext cx="10362343" cy="5786199"/>
          </a:xfrm>
          <a:prstGeom prst="rect">
            <a:avLst/>
          </a:prstGeom>
          <a:noFill/>
        </p:spPr>
        <p:txBody>
          <a:bodyPr wrap="square">
            <a:spAutoFit/>
          </a:bodyPr>
          <a:lstStyle/>
          <a:p>
            <a:pPr marL="342900" indent="-342900">
              <a:buSzPct val="200000"/>
              <a:buBlip>
                <a:blip r:embed="rId5"/>
              </a:buBlip>
            </a:pPr>
            <a:r>
              <a:rPr lang="de-DE" sz="2000" b="1" dirty="0">
                <a:solidFill>
                  <a:srgbClr val="000099"/>
                </a:solidFill>
              </a:rPr>
              <a:t>„Alter. </a:t>
            </a:r>
            <a:r>
              <a:rPr lang="de-DE" sz="2000" dirty="0">
                <a:solidFill>
                  <a:srgbClr val="000099"/>
                </a:solidFill>
              </a:rPr>
              <a:t>Wenn du in der Europäischen Region lebst, musst du </a:t>
            </a:r>
            <a:r>
              <a:rPr lang="de-DE" sz="2000" dirty="0">
                <a:solidFill>
                  <a:srgbClr val="FF0000"/>
                </a:solidFill>
              </a:rPr>
              <a:t>mindestens 16 Jahre alt</a:t>
            </a:r>
            <a:r>
              <a:rPr lang="de-DE" sz="2000" dirty="0">
                <a:solidFill>
                  <a:srgbClr val="000099"/>
                </a:solidFill>
              </a:rPr>
              <a:t> sein, um unsere Dienste zu nutzen [...] Zusätzlich gilt: Wenn du nicht alt genug bist, um in deinem Land berechtigt zu sein, unseren Bedingungen zuzustimmen, </a:t>
            </a:r>
            <a:r>
              <a:rPr lang="de-DE" sz="2000" dirty="0">
                <a:solidFill>
                  <a:srgbClr val="FF0000"/>
                </a:solidFill>
              </a:rPr>
              <a:t>muss dein Erziehungsberechtigter in deinem Namen unseren Bedingungen zustimmen</a:t>
            </a:r>
            <a:r>
              <a:rPr lang="de-DE" sz="2000" b="1" dirty="0">
                <a:solidFill>
                  <a:srgbClr val="000099"/>
                </a:solidFill>
              </a:rPr>
              <a:t>.“</a:t>
            </a:r>
            <a:r>
              <a:rPr lang="en-US" sz="2000" dirty="0">
                <a:solidFill>
                  <a:srgbClr val="000099"/>
                </a:solidFill>
              </a:rPr>
              <a:t> </a:t>
            </a:r>
            <a:r>
              <a:rPr lang="en-US" sz="2000" dirty="0" smtClean="0">
                <a:solidFill>
                  <a:srgbClr val="000099"/>
                </a:solidFill>
              </a:rPr>
              <a:t/>
            </a:r>
            <a:br>
              <a:rPr lang="en-US" sz="2000" dirty="0" smtClean="0">
                <a:solidFill>
                  <a:srgbClr val="000099"/>
                </a:solidFill>
              </a:rPr>
            </a:br>
            <a:r>
              <a:rPr lang="en-US" sz="2000" dirty="0" smtClean="0">
                <a:solidFill>
                  <a:srgbClr val="000099"/>
                </a:solidFill>
              </a:rPr>
              <a:t>https</a:t>
            </a:r>
            <a:r>
              <a:rPr lang="en-US" sz="2000" dirty="0">
                <a:solidFill>
                  <a:srgbClr val="000099"/>
                </a:solidFill>
              </a:rPr>
              <a:t>://www.whatsapp.com/legal </a:t>
            </a:r>
            <a:r>
              <a:rPr lang="en-US" sz="2000" dirty="0" smtClean="0">
                <a:solidFill>
                  <a:srgbClr val="000099"/>
                </a:solidFill>
              </a:rPr>
              <a:t>25.04.2018</a:t>
            </a:r>
            <a:endParaRPr lang="de-DE" sz="2000" b="1" dirty="0" smtClean="0">
              <a:solidFill>
                <a:srgbClr val="FF0000"/>
              </a:solidFill>
            </a:endParaRPr>
          </a:p>
          <a:p>
            <a:pPr marL="342900" indent="-342900" algn="l">
              <a:buSzPct val="200000"/>
              <a:buBlip>
                <a:blip r:embed="rId6"/>
              </a:buBlip>
            </a:pPr>
            <a:endParaRPr lang="de-DE" sz="2400" dirty="0" smtClean="0">
              <a:solidFill>
                <a:srgbClr val="FF0000"/>
              </a:solidFill>
            </a:endParaRPr>
          </a:p>
          <a:p>
            <a:pPr marL="342900" indent="-342900">
              <a:buSzPct val="200000"/>
              <a:buBlip>
                <a:blip r:embed="rId6"/>
              </a:buBlip>
            </a:pPr>
            <a:r>
              <a:rPr lang="de-DE" sz="2400" dirty="0" smtClean="0">
                <a:solidFill>
                  <a:srgbClr val="000099"/>
                </a:solidFill>
              </a:rPr>
              <a:t>Datenweitergabe an Facebook: </a:t>
            </a:r>
            <a:r>
              <a:rPr lang="de-DE" sz="2400" dirty="0" smtClean="0">
                <a:solidFill>
                  <a:srgbClr val="FF0000"/>
                </a:solidFill>
              </a:rPr>
              <a:t>Profilbild, Status, Metadaten</a:t>
            </a:r>
            <a:r>
              <a:rPr lang="de-DE" sz="2400" dirty="0" smtClean="0">
                <a:solidFill>
                  <a:srgbClr val="000099"/>
                </a:solidFill>
              </a:rPr>
              <a:t/>
            </a:r>
            <a:br>
              <a:rPr lang="de-DE" sz="2400" dirty="0" smtClean="0">
                <a:solidFill>
                  <a:srgbClr val="000099"/>
                </a:solidFill>
              </a:rPr>
            </a:br>
            <a:r>
              <a:rPr lang="de-DE" sz="2400" dirty="0" smtClean="0">
                <a:solidFill>
                  <a:srgbClr val="000099"/>
                </a:solidFill>
              </a:rPr>
              <a:t> Gruppenfunktion: </a:t>
            </a:r>
            <a:r>
              <a:rPr lang="de-DE" sz="2400" dirty="0" smtClean="0">
                <a:solidFill>
                  <a:srgbClr val="FF0000"/>
                </a:solidFill>
              </a:rPr>
              <a:t>Fremde erfahren Handynummer!</a:t>
            </a:r>
          </a:p>
          <a:p>
            <a:pPr algn="l"/>
            <a:endParaRPr lang="de-DE" sz="2400" dirty="0" smtClean="0">
              <a:solidFill>
                <a:srgbClr val="FF0000"/>
              </a:solidFill>
            </a:endParaRPr>
          </a:p>
          <a:p>
            <a:pPr marL="342900" indent="-342900">
              <a:spcAft>
                <a:spcPts val="1200"/>
              </a:spcAft>
              <a:buSzPct val="200000"/>
              <a:buBlip>
                <a:blip r:embed="rId7"/>
              </a:buBlip>
            </a:pPr>
            <a:r>
              <a:rPr lang="de-DE" sz="2400" dirty="0" smtClean="0">
                <a:solidFill>
                  <a:srgbClr val="000099"/>
                </a:solidFill>
              </a:rPr>
              <a:t>Adressbuch wird ausgelesen! AGB: „Du bestätigst, </a:t>
            </a:r>
            <a:r>
              <a:rPr lang="de-DE" sz="2400" dirty="0" smtClean="0">
                <a:solidFill>
                  <a:srgbClr val="FF0000"/>
                </a:solidFill>
              </a:rPr>
              <a:t>dass du autorisiert bist</a:t>
            </a:r>
            <a:r>
              <a:rPr lang="de-DE" sz="2400" dirty="0" smtClean="0">
                <a:solidFill>
                  <a:srgbClr val="000099"/>
                </a:solidFill>
              </a:rPr>
              <a:t>, uns solche Nummern zur Verfügung zu stellen“</a:t>
            </a:r>
            <a:br>
              <a:rPr lang="de-DE" sz="2400" dirty="0" smtClean="0">
                <a:solidFill>
                  <a:srgbClr val="000099"/>
                </a:solidFill>
              </a:rPr>
            </a:br>
            <a:r>
              <a:rPr lang="de-DE" sz="2400" dirty="0" smtClean="0">
                <a:solidFill>
                  <a:srgbClr val="000099"/>
                </a:solidFill>
              </a:rPr>
              <a:t/>
            </a:r>
            <a:br>
              <a:rPr lang="de-DE" sz="2400" dirty="0" smtClean="0">
                <a:solidFill>
                  <a:srgbClr val="000099"/>
                </a:solidFill>
              </a:rPr>
            </a:br>
            <a:endParaRPr lang="de-DE" sz="2400" dirty="0" smtClean="0">
              <a:solidFill>
                <a:srgbClr val="000099"/>
              </a:solidFill>
            </a:endParaRPr>
          </a:p>
          <a:p>
            <a:pPr marL="342900" indent="-342900" algn="l">
              <a:spcAft>
                <a:spcPts val="1200"/>
              </a:spcAft>
              <a:buSzPct val="200000"/>
              <a:buBlip>
                <a:blip r:embed="rId8"/>
              </a:buBlip>
            </a:pPr>
            <a:r>
              <a:rPr lang="de-DE" sz="2400" dirty="0" smtClean="0">
                <a:solidFill>
                  <a:srgbClr val="000099"/>
                </a:solidFill>
              </a:rPr>
              <a:t>Alternativen: </a:t>
            </a:r>
            <a:r>
              <a:rPr lang="de-DE" sz="2400" b="1" dirty="0" err="1" smtClean="0">
                <a:solidFill>
                  <a:srgbClr val="000099"/>
                </a:solidFill>
              </a:rPr>
              <a:t>Threema</a:t>
            </a:r>
            <a:r>
              <a:rPr lang="de-DE" sz="2400" b="1" dirty="0" smtClean="0">
                <a:solidFill>
                  <a:srgbClr val="000099"/>
                </a:solidFill>
              </a:rPr>
              <a:t> (CH), </a:t>
            </a:r>
            <a:r>
              <a:rPr lang="de-DE" sz="2400" b="1" dirty="0" err="1" smtClean="0">
                <a:solidFill>
                  <a:srgbClr val="000099"/>
                </a:solidFill>
              </a:rPr>
              <a:t>Ginlo</a:t>
            </a:r>
            <a:r>
              <a:rPr lang="de-DE" sz="2400" b="1" dirty="0" smtClean="0">
                <a:solidFill>
                  <a:srgbClr val="000099"/>
                </a:solidFill>
              </a:rPr>
              <a:t> (D), </a:t>
            </a:r>
            <a:r>
              <a:rPr lang="de-DE" sz="2400" b="1" dirty="0" err="1" smtClean="0">
                <a:solidFill>
                  <a:srgbClr val="000099"/>
                </a:solidFill>
              </a:rPr>
              <a:t>Wire</a:t>
            </a:r>
            <a:r>
              <a:rPr lang="de-DE" sz="2400" b="1" dirty="0" smtClean="0">
                <a:solidFill>
                  <a:srgbClr val="000099"/>
                </a:solidFill>
              </a:rPr>
              <a:t> (CH/D), Signal(US)</a:t>
            </a:r>
          </a:p>
          <a:p>
            <a:pPr marL="342900" indent="-342900" algn="l">
              <a:spcBef>
                <a:spcPts val="1200"/>
              </a:spcBef>
              <a:spcAft>
                <a:spcPts val="1200"/>
              </a:spcAft>
              <a:buSzPct val="200000"/>
              <a:buBlip>
                <a:blip r:embed="rId9"/>
              </a:buBlip>
            </a:pPr>
            <a:r>
              <a:rPr lang="de-DE" sz="2400" b="1" dirty="0" smtClean="0">
                <a:solidFill>
                  <a:srgbClr val="FF0000"/>
                </a:solidFill>
              </a:rPr>
              <a:t>Lehrkräfte, DSGVO und WhatsApp?</a:t>
            </a:r>
            <a:endParaRPr lang="de-DE" sz="2400" dirty="0" smtClean="0">
              <a:solidFill>
                <a:srgbClr val="FF0000"/>
              </a:solidFill>
            </a:endParaRPr>
          </a:p>
        </p:txBody>
      </p:sp>
      <p:pic>
        <p:nvPicPr>
          <p:cNvPr id="26" name="Grafik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9992" y="4810751"/>
            <a:ext cx="873480" cy="852194"/>
          </a:xfrm>
          <a:prstGeom prst="rect">
            <a:avLst/>
          </a:prstGeom>
        </p:spPr>
      </p:pic>
      <p:pic>
        <p:nvPicPr>
          <p:cNvPr id="27" name="Grafik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9949" y="4930260"/>
            <a:ext cx="794534" cy="785651"/>
          </a:xfrm>
          <a:prstGeom prst="rect">
            <a:avLst/>
          </a:prstGeom>
        </p:spPr>
      </p:pic>
      <p:sp>
        <p:nvSpPr>
          <p:cNvPr id="31" name="Titel 2"/>
          <p:cNvSpPr>
            <a:spLocks noGrp="1"/>
          </p:cNvSpPr>
          <p:nvPr>
            <p:ph type="title"/>
          </p:nvPr>
        </p:nvSpPr>
        <p:spPr>
          <a:xfrm>
            <a:off x="576263" y="0"/>
            <a:ext cx="10232763" cy="1063625"/>
          </a:xfrm>
        </p:spPr>
        <p:txBody>
          <a:bodyPr/>
          <a:lstStyle/>
          <a:p>
            <a:r>
              <a:rPr lang="de-DE" dirty="0" err="1" smtClean="0"/>
              <a:t>WhatsApp</a:t>
            </a:r>
            <a:endParaRPr lang="de-DE" dirty="0"/>
          </a:p>
        </p:txBody>
      </p:sp>
      <p:pic>
        <p:nvPicPr>
          <p:cNvPr id="32" name="Grafik 3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639801" y="599911"/>
            <a:ext cx="3496286" cy="5862816"/>
          </a:xfrm>
          <a:prstGeom prst="rect">
            <a:avLst/>
          </a:prstGeom>
        </p:spPr>
      </p:pic>
      <p:pic>
        <p:nvPicPr>
          <p:cNvPr id="33" name="Aby-DigaPost.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3"/>
          <a:stretch>
            <a:fillRect/>
          </a:stretch>
        </p:blipFill>
        <p:spPr>
          <a:xfrm>
            <a:off x="6329779" y="5909478"/>
            <a:ext cx="613466" cy="609600"/>
          </a:xfrm>
          <a:prstGeom prst="rect">
            <a:avLst/>
          </a:prstGeom>
        </p:spPr>
      </p:pic>
      <p:pic>
        <p:nvPicPr>
          <p:cNvPr id="34" name="Grafik 3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204075" y="0"/>
            <a:ext cx="4319588" cy="7199313"/>
          </a:xfrm>
          <a:prstGeom prst="rect">
            <a:avLst/>
          </a:prstGeom>
        </p:spPr>
      </p:pic>
      <p:pic>
        <p:nvPicPr>
          <p:cNvPr id="37" name="Grafik 36"/>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925558" y="1130368"/>
            <a:ext cx="4805278" cy="6068945"/>
          </a:xfrm>
          <a:prstGeom prst="rect">
            <a:avLst/>
          </a:prstGeom>
        </p:spPr>
      </p:pic>
      <p:pic>
        <p:nvPicPr>
          <p:cNvPr id="38" name="Grafik 37"/>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893507" y="1140069"/>
            <a:ext cx="5035601" cy="6063400"/>
          </a:xfrm>
          <a:prstGeom prst="rect">
            <a:avLst/>
          </a:prstGeom>
        </p:spPr>
      </p:pic>
      <p:pic>
        <p:nvPicPr>
          <p:cNvPr id="39" name="Picture 2" descr="app icon Android"/>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46376" y="4880918"/>
            <a:ext cx="870012" cy="725402"/>
          </a:xfrm>
          <a:prstGeom prst="rect">
            <a:avLst/>
          </a:prstGeom>
          <a:noFill/>
          <a:extLst>
            <a:ext uri="{909E8E84-426E-40DD-AFC4-6F175D3DCCD1}">
              <a14:hiddenFill xmlns:a14="http://schemas.microsoft.com/office/drawing/2010/main">
                <a:solidFill>
                  <a:srgbClr val="FFFFFF"/>
                </a:solidFill>
              </a14:hiddenFill>
            </a:ext>
          </a:extLst>
        </p:spPr>
      </p:pic>
      <p:pic>
        <p:nvPicPr>
          <p:cNvPr id="40" name="Grafik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03029" y="4810751"/>
            <a:ext cx="1454010" cy="852194"/>
          </a:xfrm>
          <a:prstGeom prst="rect">
            <a:avLst/>
          </a:prstGeom>
        </p:spPr>
      </p:pic>
      <p:pic>
        <p:nvPicPr>
          <p:cNvPr id="41" name="Grafik 40"/>
          <p:cNvPicPr>
            <a:picLocks noChangeAspect="1"/>
          </p:cNvPicPr>
          <p:nvPr/>
        </p:nvPicPr>
        <p:blipFill rotWithShape="1">
          <a:blip r:embed="rId19">
            <a:extLst>
              <a:ext uri="{28A0092B-C50C-407E-A947-70E740481C1C}">
                <a14:useLocalDpi xmlns:a14="http://schemas.microsoft.com/office/drawing/2010/main" val="0"/>
              </a:ext>
            </a:extLst>
          </a:blip>
          <a:srcRect l="46592" t="50102" r="28464"/>
          <a:stretch/>
        </p:blipFill>
        <p:spPr>
          <a:xfrm>
            <a:off x="3200399" y="1285875"/>
            <a:ext cx="4714875" cy="5507624"/>
          </a:xfrm>
          <a:prstGeom prst="rect">
            <a:avLst/>
          </a:prstGeom>
        </p:spPr>
      </p:pic>
      <p:pic>
        <p:nvPicPr>
          <p:cNvPr id="42" name="Grafik 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63049" y="853773"/>
            <a:ext cx="4135685" cy="6341384"/>
          </a:xfrm>
          <a:prstGeom prst="rect">
            <a:avLst/>
          </a:prstGeom>
        </p:spPr>
      </p:pic>
      <p:sp>
        <p:nvSpPr>
          <p:cNvPr id="43" name="Textfeld 42"/>
          <p:cNvSpPr txBox="1"/>
          <p:nvPr/>
        </p:nvSpPr>
        <p:spPr>
          <a:xfrm>
            <a:off x="378823" y="1539561"/>
            <a:ext cx="5454843" cy="3785652"/>
          </a:xfrm>
          <a:prstGeom prst="rect">
            <a:avLst/>
          </a:prstGeom>
          <a:solidFill>
            <a:srgbClr val="FFC000"/>
          </a:solidFill>
        </p:spPr>
        <p:txBody>
          <a:bodyPr wrap="square" rtlCol="0">
            <a:spAutoFit/>
          </a:bodyPr>
          <a:lstStyle/>
          <a:p>
            <a:pPr algn="ctr"/>
            <a:r>
              <a:rPr lang="de-DE" sz="4000" dirty="0" smtClean="0">
                <a:solidFill>
                  <a:schemeClr val="tx1"/>
                </a:solidFill>
              </a:rPr>
              <a:t>Warum sollte man </a:t>
            </a:r>
          </a:p>
          <a:p>
            <a:pPr algn="ctr"/>
            <a:r>
              <a:rPr lang="de-DE" sz="4000" dirty="0" smtClean="0">
                <a:solidFill>
                  <a:schemeClr val="tx1"/>
                </a:solidFill>
              </a:rPr>
              <a:t>3 Minuten </a:t>
            </a:r>
            <a:r>
              <a:rPr lang="de-DE" sz="4000" dirty="0" smtClean="0">
                <a:solidFill>
                  <a:srgbClr val="FF0000"/>
                </a:solidFill>
              </a:rPr>
              <a:t>telefonieren</a:t>
            </a:r>
            <a:r>
              <a:rPr lang="de-DE" sz="4000" dirty="0" smtClean="0">
                <a:solidFill>
                  <a:schemeClr val="tx1"/>
                </a:solidFill>
              </a:rPr>
              <a:t>,</a:t>
            </a:r>
          </a:p>
          <a:p>
            <a:pPr algn="ctr"/>
            <a:r>
              <a:rPr lang="de-DE" sz="4000" dirty="0">
                <a:solidFill>
                  <a:schemeClr val="tx1"/>
                </a:solidFill>
              </a:rPr>
              <a:t>w</a:t>
            </a:r>
            <a:r>
              <a:rPr lang="de-DE" sz="4000" dirty="0" smtClean="0">
                <a:solidFill>
                  <a:schemeClr val="tx1"/>
                </a:solidFill>
              </a:rPr>
              <a:t>enn man das doch auch in 3 Stunden per</a:t>
            </a:r>
          </a:p>
          <a:p>
            <a:pPr algn="ctr"/>
            <a:r>
              <a:rPr lang="de-DE" sz="4000" dirty="0" smtClean="0">
                <a:solidFill>
                  <a:srgbClr val="FF0000"/>
                </a:solidFill>
              </a:rPr>
              <a:t>WhatsApp</a:t>
            </a:r>
            <a:r>
              <a:rPr lang="de-DE" sz="4000" dirty="0" smtClean="0">
                <a:solidFill>
                  <a:schemeClr val="tx1"/>
                </a:solidFill>
              </a:rPr>
              <a:t> </a:t>
            </a:r>
            <a:br>
              <a:rPr lang="de-DE" sz="4000" dirty="0" smtClean="0">
                <a:solidFill>
                  <a:schemeClr val="tx1"/>
                </a:solidFill>
              </a:rPr>
            </a:br>
            <a:r>
              <a:rPr lang="de-DE" sz="4000" dirty="0" smtClean="0">
                <a:solidFill>
                  <a:schemeClr val="tx1"/>
                </a:solidFill>
              </a:rPr>
              <a:t>klären kann…?</a:t>
            </a:r>
            <a:endParaRPr lang="de-DE" sz="4000" dirty="0">
              <a:solidFill>
                <a:schemeClr val="tx1"/>
              </a:solidFill>
            </a:endParaRPr>
          </a:p>
        </p:txBody>
      </p:sp>
      <p:sp>
        <p:nvSpPr>
          <p:cNvPr id="44" name="Textfeld 43"/>
          <p:cNvSpPr txBox="1"/>
          <p:nvPr/>
        </p:nvSpPr>
        <p:spPr>
          <a:xfrm>
            <a:off x="2987026" y="766599"/>
            <a:ext cx="5486502" cy="369332"/>
          </a:xfrm>
          <a:prstGeom prst="rect">
            <a:avLst/>
          </a:prstGeom>
          <a:solidFill>
            <a:srgbClr val="075E54"/>
          </a:solidFill>
          <a:ln>
            <a:solidFill>
              <a:srgbClr val="FF0000"/>
            </a:solidFill>
          </a:ln>
        </p:spPr>
        <p:txBody>
          <a:bodyPr wrap="square" rtlCol="0">
            <a:spAutoFit/>
          </a:bodyPr>
          <a:lstStyle/>
          <a:p>
            <a:r>
              <a:rPr lang="de-DE" dirty="0" smtClean="0"/>
              <a:t>Einstellungen </a:t>
            </a:r>
            <a:r>
              <a:rPr lang="de-DE" dirty="0" smtClean="0">
                <a:sym typeface="Wingdings" panose="05000000000000000000" pitchFamily="2" charset="2"/>
              </a:rPr>
              <a:t></a:t>
            </a:r>
            <a:r>
              <a:rPr lang="de-DE" dirty="0" smtClean="0"/>
              <a:t> Datennutzung </a:t>
            </a:r>
            <a:r>
              <a:rPr lang="de-DE" dirty="0">
                <a:sym typeface="Wingdings" panose="05000000000000000000" pitchFamily="2" charset="2"/>
              </a:rPr>
              <a:t></a:t>
            </a:r>
            <a:r>
              <a:rPr lang="de-DE" dirty="0" smtClean="0"/>
              <a:t> Netzwerknutzung</a:t>
            </a:r>
            <a:endParaRPr lang="de-DE" dirty="0"/>
          </a:p>
        </p:txBody>
      </p:sp>
      <p:pic>
        <p:nvPicPr>
          <p:cNvPr id="46" name="Grafik 45"/>
          <p:cNvPicPr>
            <a:picLocks noChangeAspect="1"/>
          </p:cNvPicPr>
          <p:nvPr/>
        </p:nvPicPr>
        <p:blipFill rotWithShape="1">
          <a:blip r:embed="rId21">
            <a:extLst>
              <a:ext uri="{28A0092B-C50C-407E-A947-70E740481C1C}">
                <a14:useLocalDpi xmlns:a14="http://schemas.microsoft.com/office/drawing/2010/main" val="0"/>
              </a:ext>
            </a:extLst>
          </a:blip>
          <a:srcRect b="37367"/>
          <a:stretch/>
        </p:blipFill>
        <p:spPr>
          <a:xfrm>
            <a:off x="576262" y="1575486"/>
            <a:ext cx="10142237" cy="2788696"/>
          </a:xfrm>
          <a:prstGeom prst="rect">
            <a:avLst/>
          </a:prstGeom>
          <a:ln>
            <a:noFill/>
          </a:ln>
          <a:effectLst>
            <a:outerShdw blurRad="292100" dist="139700" dir="2700000" algn="tl" rotWithShape="0">
              <a:srgbClr val="333333">
                <a:alpha val="65000"/>
              </a:srgbClr>
            </a:outerShdw>
          </a:effectLst>
        </p:spPr>
      </p:pic>
      <p:pic>
        <p:nvPicPr>
          <p:cNvPr id="47" name="Grafik 4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40070" y="1051816"/>
            <a:ext cx="7643522" cy="5095681"/>
          </a:xfrm>
          <a:prstGeom prst="rect">
            <a:avLst/>
          </a:prstGeom>
          <a:ln>
            <a:noFill/>
          </a:ln>
          <a:effectLst>
            <a:outerShdw blurRad="292100" dist="139700" dir="2700000" algn="tl" rotWithShape="0">
              <a:srgbClr val="333333">
                <a:alpha val="65000"/>
              </a:srgbClr>
            </a:outerShdw>
          </a:effectLst>
        </p:spPr>
      </p:pic>
      <p:sp>
        <p:nvSpPr>
          <p:cNvPr id="48" name="Textfeld 47"/>
          <p:cNvSpPr txBox="1"/>
          <p:nvPr/>
        </p:nvSpPr>
        <p:spPr>
          <a:xfrm>
            <a:off x="2502219" y="2052534"/>
            <a:ext cx="6519225" cy="4154984"/>
          </a:xfrm>
          <a:prstGeom prst="rect">
            <a:avLst/>
          </a:prstGeom>
          <a:solidFill>
            <a:srgbClr val="FF0000"/>
          </a:solidFill>
          <a:effectLst>
            <a:outerShdw blurRad="152400" dist="152400" dir="2700000" algn="tl" rotWithShape="0">
              <a:prstClr val="black">
                <a:alpha val="40000"/>
              </a:prstClr>
            </a:outerShdw>
          </a:effectLst>
        </p:spPr>
        <p:txBody>
          <a:bodyPr wrap="square" rtlCol="0">
            <a:spAutoFit/>
          </a:bodyPr>
          <a:lstStyle/>
          <a:p>
            <a:pPr algn="ctr"/>
            <a:r>
              <a:rPr lang="de-DE" sz="4800" b="1" dirty="0" err="1"/>
              <a:t>Social</a:t>
            </a:r>
            <a:r>
              <a:rPr lang="de-DE" sz="4800" b="1" dirty="0"/>
              <a:t> Media 2019: “Die Wahrheit geht in einem Meer von Belanglosigkeiten unter!”</a:t>
            </a:r>
            <a:r>
              <a:rPr lang="de-DE" sz="4000" b="1" dirty="0"/>
              <a:t> </a:t>
            </a:r>
            <a:endParaRPr lang="de-DE" sz="4000" b="1" dirty="0" smtClean="0"/>
          </a:p>
          <a:p>
            <a:pPr algn="ctr"/>
            <a:r>
              <a:rPr lang="de-DE" sz="2400" b="1" dirty="0" smtClean="0"/>
              <a:t>Prognose </a:t>
            </a:r>
            <a:r>
              <a:rPr lang="de-DE" sz="2400" b="1" dirty="0"/>
              <a:t>von Neil Postman, 1985!</a:t>
            </a:r>
            <a:endParaRPr lang="de-DE" sz="2400" dirty="0"/>
          </a:p>
        </p:txBody>
      </p:sp>
    </p:spTree>
    <p:extLst>
      <p:ext uri="{BB962C8B-B14F-4D97-AF65-F5344CB8AC3E}">
        <p14:creationId xmlns:p14="http://schemas.microsoft.com/office/powerpoint/2010/main" val="12625443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par>
                          <p:cTn id="45" fill="hold">
                            <p:stCondLst>
                              <p:cond delay="0"/>
                            </p:stCondLst>
                            <p:childTnLst>
                              <p:par>
                                <p:cTn id="46" presetID="6" presetClass="emph" presetSubtype="0" fill="hold" nodeType="afterEffect">
                                  <p:stCondLst>
                                    <p:cond delay="0"/>
                                  </p:stCondLst>
                                  <p:childTnLst>
                                    <p:animScale>
                                      <p:cBhvr>
                                        <p:cTn id="47" dur="2000" fill="hold"/>
                                        <p:tgtEl>
                                          <p:spTgt spid="47"/>
                                        </p:tgtEl>
                                      </p:cBhvr>
                                      <p:by x="150000" y="150000"/>
                                    </p:animScale>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55680" fill="hold"/>
                                        <p:tgtEl>
                                          <p:spTgt spid="33"/>
                                        </p:tgtEl>
                                      </p:cBhvr>
                                    </p:cmd>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4"/>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0"/>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0">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0">
                                            <p:txEl>
                                              <p:pRg st="2" end="2"/>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0">
                                            <p:txEl>
                                              <p:pRg st="4" end="4"/>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0">
                                            <p:txEl>
                                              <p:pRg st="5" end="5"/>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0">
                                            <p:txEl>
                                              <p:pRg st="6" end="6"/>
                                            </p:txEl>
                                          </p:spTgt>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2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42"/>
                                        </p:tgtEl>
                                        <p:attrNameLst>
                                          <p:attrName>style.visibility</p:attrName>
                                        </p:attrNameLst>
                                      </p:cBhvr>
                                      <p:to>
                                        <p:strVal val="hidden"/>
                                      </p:to>
                                    </p:set>
                                  </p:childTnLst>
                                </p:cTn>
                              </p:par>
                              <p:par>
                                <p:cTn id="102" presetID="1"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4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0" fill="hold" display="0">
                  <p:stCondLst>
                    <p:cond delay="indefinite"/>
                  </p:stCondLst>
                  <p:endCondLst>
                    <p:cond evt="onStopAudio" delay="0">
                      <p:tgtEl>
                        <p:sldTgt/>
                      </p:tgtEl>
                    </p:cond>
                    <p:cond evt="onNext" delay="0">
                      <p:tgtEl>
                        <p:sldTgt/>
                      </p:tgtEl>
                    </p:cond>
                  </p:endCondLst>
                </p:cTn>
                <p:tgtEl>
                  <p:spTgt spid="33"/>
                </p:tgtEl>
              </p:cMediaNode>
            </p:audio>
          </p:childTnLst>
        </p:cTn>
      </p:par>
    </p:tnLst>
    <p:bldLst>
      <p:bldP spid="20" grpId="0" build="p"/>
      <p:bldP spid="20" grpId="1" build="allAtOnce"/>
      <p:bldP spid="43" grpId="0" animBg="1"/>
      <p:bldP spid="43" grpId="1" animBg="1"/>
      <p:bldP spid="44" grpId="0" animBg="1"/>
      <p:bldP spid="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46566" y="1305018"/>
            <a:ext cx="10627356" cy="5559362"/>
          </a:xfrm>
        </p:spPr>
        <p:txBody>
          <a:bodyPr/>
          <a:lstStyle/>
          <a:p>
            <a:pPr>
              <a:buClr>
                <a:srgbClr val="000099"/>
              </a:buClr>
              <a:buFont typeface="Arial" panose="020B0604020202020204" pitchFamily="34" charset="0"/>
              <a:buChar char="§"/>
            </a:pPr>
            <a:r>
              <a:rPr lang="de-DE" sz="2400" dirty="0" smtClean="0"/>
              <a:t>Du besitzt alle Bilder </a:t>
            </a:r>
            <a:r>
              <a:rPr lang="de-DE" sz="2400" dirty="0"/>
              <a:t>und Videos, die Du </a:t>
            </a:r>
            <a:r>
              <a:rPr lang="de-DE" sz="2400" dirty="0" smtClean="0"/>
              <a:t>postest, aber </a:t>
            </a:r>
            <a:r>
              <a:rPr lang="de-DE" sz="2400" dirty="0"/>
              <a:t>wir dürfen sie </a:t>
            </a:r>
            <a:r>
              <a:rPr lang="de-DE" sz="2400" dirty="0" smtClean="0"/>
              <a:t>benutzen </a:t>
            </a:r>
            <a:r>
              <a:rPr lang="de-DE" sz="2400" dirty="0"/>
              <a:t>und </a:t>
            </a:r>
            <a:r>
              <a:rPr lang="de-DE" sz="2400" dirty="0" smtClean="0"/>
              <a:t>an andere </a:t>
            </a:r>
            <a:r>
              <a:rPr lang="de-DE" sz="2400" dirty="0"/>
              <a:t>überall auf der Welt </a:t>
            </a:r>
            <a:r>
              <a:rPr lang="de-DE" sz="2400" dirty="0" smtClean="0"/>
              <a:t>weitergeben und verkaufen, ohne dich </a:t>
            </a:r>
            <a:r>
              <a:rPr lang="de-DE" sz="2400" dirty="0"/>
              <a:t>dafür </a:t>
            </a:r>
            <a:r>
              <a:rPr lang="de-DE" sz="2400" dirty="0" smtClean="0"/>
              <a:t>zu entlohnen.</a:t>
            </a:r>
            <a:endParaRPr lang="de-DE" sz="2400" dirty="0"/>
          </a:p>
          <a:p>
            <a:pPr>
              <a:buClr>
                <a:srgbClr val="000099"/>
              </a:buClr>
              <a:buFont typeface="Arial" panose="020B0604020202020204" pitchFamily="34" charset="0"/>
              <a:buChar char="§"/>
            </a:pPr>
            <a:r>
              <a:rPr lang="de-DE" sz="2400" dirty="0" smtClean="0"/>
              <a:t>Wir dürfen </a:t>
            </a:r>
            <a:r>
              <a:rPr lang="de-DE" sz="2400" dirty="0"/>
              <a:t>deine persönlichen Daten </a:t>
            </a:r>
            <a:r>
              <a:rPr lang="de-DE" sz="2400" dirty="0" smtClean="0"/>
              <a:t>behalten und verwenden und mit allen </a:t>
            </a:r>
            <a:r>
              <a:rPr lang="de-DE" sz="2400" dirty="0"/>
              <a:t>Unternehmen, die mit Instagram verbunden sind, </a:t>
            </a:r>
            <a:r>
              <a:rPr lang="de-DE" sz="2400" dirty="0" smtClean="0"/>
              <a:t>teilen, z.B. deinen </a:t>
            </a:r>
            <a:r>
              <a:rPr lang="de-DE" sz="2400" dirty="0"/>
              <a:t>Namen, </a:t>
            </a:r>
            <a:r>
              <a:rPr lang="de-DE" sz="2400" dirty="0" smtClean="0"/>
              <a:t>Geburtstag, E-Mail-Adresse</a:t>
            </a:r>
            <a:r>
              <a:rPr lang="de-DE" sz="2400" dirty="0"/>
              <a:t>, Schule, </a:t>
            </a:r>
            <a:r>
              <a:rPr lang="de-DE" sz="2400" dirty="0" smtClean="0"/>
              <a:t>Wohnort, </a:t>
            </a:r>
            <a:r>
              <a:rPr lang="de-DE" sz="2400" dirty="0"/>
              <a:t>Bilder, </a:t>
            </a:r>
            <a:r>
              <a:rPr lang="de-DE" sz="2400" dirty="0" smtClean="0"/>
              <a:t>Handynummer</a:t>
            </a:r>
            <a:r>
              <a:rPr lang="de-DE" sz="2400" dirty="0"/>
              <a:t>, </a:t>
            </a:r>
            <a:r>
              <a:rPr lang="de-DE" sz="2400" smtClean="0"/>
              <a:t>Handymodell, Vorlieben </a:t>
            </a:r>
            <a:r>
              <a:rPr lang="de-DE" sz="2400" dirty="0"/>
              <a:t>und Abneigungen, wo </a:t>
            </a:r>
            <a:r>
              <a:rPr lang="de-DE" sz="2400" dirty="0" smtClean="0"/>
              <a:t>du </a:t>
            </a:r>
            <a:r>
              <a:rPr lang="de-DE" sz="2400" dirty="0"/>
              <a:t>hingehst, wer </a:t>
            </a:r>
            <a:r>
              <a:rPr lang="de-DE" sz="2400" dirty="0" smtClean="0"/>
              <a:t>deine </a:t>
            </a:r>
            <a:r>
              <a:rPr lang="de-DE" sz="2400" dirty="0"/>
              <a:t>Freunde sind, wie oft </a:t>
            </a:r>
            <a:r>
              <a:rPr lang="de-DE" sz="2400" dirty="0" smtClean="0"/>
              <a:t>du </a:t>
            </a:r>
            <a:r>
              <a:rPr lang="de-DE" sz="2400" dirty="0"/>
              <a:t>Instagram </a:t>
            </a:r>
            <a:r>
              <a:rPr lang="de-DE" sz="2400" dirty="0" smtClean="0"/>
              <a:t>verwendest, deine Kontakte und mit wem du chattest.</a:t>
            </a:r>
            <a:endParaRPr lang="de-DE" sz="2400" dirty="0"/>
          </a:p>
          <a:p>
            <a:pPr>
              <a:buClr>
                <a:srgbClr val="000099"/>
              </a:buClr>
              <a:buFont typeface="Arial" panose="020B0604020202020204" pitchFamily="34" charset="0"/>
              <a:buChar char="§"/>
            </a:pPr>
            <a:r>
              <a:rPr lang="de-DE" sz="2400" dirty="0" smtClean="0"/>
              <a:t>Wir </a:t>
            </a:r>
            <a:r>
              <a:rPr lang="de-DE" sz="2400" dirty="0"/>
              <a:t>dürfen </a:t>
            </a:r>
            <a:r>
              <a:rPr lang="de-DE" sz="2400" dirty="0" smtClean="0"/>
              <a:t>dir </a:t>
            </a:r>
            <a:r>
              <a:rPr lang="de-DE" sz="2400" dirty="0"/>
              <a:t>Anzeigen zusenden, die nach unserer Beobachtung mit </a:t>
            </a:r>
            <a:r>
              <a:rPr lang="de-DE" sz="2400" dirty="0" smtClean="0"/>
              <a:t>deinen </a:t>
            </a:r>
            <a:r>
              <a:rPr lang="de-DE" sz="2400" dirty="0"/>
              <a:t>Interessen verknüpft sind. Du kannst uns nicht davon abhalten und es wird nicht immer klar sein, dass es eine Anzeige ist</a:t>
            </a:r>
            <a:r>
              <a:rPr lang="de-DE" sz="2400" dirty="0" smtClean="0"/>
              <a:t>.</a:t>
            </a:r>
            <a:endParaRPr lang="de-DE" sz="2400" dirty="0"/>
          </a:p>
        </p:txBody>
      </p:sp>
      <p:sp>
        <p:nvSpPr>
          <p:cNvPr id="3" name="Titel 2"/>
          <p:cNvSpPr>
            <a:spLocks noGrp="1"/>
          </p:cNvSpPr>
          <p:nvPr>
            <p:ph type="title"/>
          </p:nvPr>
        </p:nvSpPr>
        <p:spPr/>
        <p:txBody>
          <a:bodyPr/>
          <a:lstStyle/>
          <a:p>
            <a:r>
              <a:rPr lang="de-DE" dirty="0" smtClean="0"/>
              <a:t>Instagram AGB im Klartext</a:t>
            </a:r>
            <a:endParaRPr lang="de-DE" dirty="0"/>
          </a:p>
        </p:txBody>
      </p:sp>
    </p:spTree>
    <p:extLst>
      <p:ext uri="{BB962C8B-B14F-4D97-AF65-F5344CB8AC3E}">
        <p14:creationId xmlns:p14="http://schemas.microsoft.com/office/powerpoint/2010/main" val="211269624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576263" y="217488"/>
            <a:ext cx="10369550" cy="81597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Spionageschutz: Multiple Onlinepersönlichkeit </a:t>
            </a:r>
            <a:br>
              <a:rPr lang="de-DE" dirty="0" smtClean="0">
                <a:effectLst>
                  <a:outerShdw blurRad="38100" dist="38100" dir="2700000" algn="tl">
                    <a:srgbClr val="000000">
                      <a:alpha val="43137"/>
                    </a:srgbClr>
                  </a:outerShdw>
                </a:effectLst>
              </a:rPr>
            </a:br>
            <a:endParaRPr lang="de-DE" dirty="0" smtClean="0">
              <a:effectLst>
                <a:outerShdw blurRad="38100" dist="38100" dir="2700000" algn="tl">
                  <a:srgbClr val="000000">
                    <a:alpha val="43137"/>
                  </a:srgbClr>
                </a:outerShdw>
              </a:effectLst>
            </a:endParaRPr>
          </a:p>
        </p:txBody>
      </p:sp>
      <p:pic>
        <p:nvPicPr>
          <p:cNvPr id="65540" name="Picture 4" descr="MCj044045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40900" y="143251"/>
            <a:ext cx="1412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567385" y="882003"/>
            <a:ext cx="108092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a:lstStyle>
          <a:p>
            <a:pPr marL="0" indent="0" eaLnBrk="1" hangingPunct="1">
              <a:lnSpc>
                <a:spcPts val="4000"/>
              </a:lnSpc>
              <a:spcBef>
                <a:spcPct val="0"/>
              </a:spcBef>
              <a:buClr>
                <a:srgbClr val="333399"/>
              </a:buClr>
              <a:buSzPct val="95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b="1" kern="0" dirty="0" smtClean="0"/>
              <a:t>Soziale Netzwerke:</a:t>
            </a:r>
          </a:p>
          <a:p>
            <a:pPr marL="400050" indent="-400050" eaLnBrk="1" hangingPunct="1">
              <a:lnSpc>
                <a:spcPts val="4000"/>
              </a:lnSpc>
              <a:spcBef>
                <a:spcPct val="0"/>
              </a:spcBef>
              <a:buClr>
                <a:srgbClr val="333399"/>
              </a:buClr>
              <a:buSzPct val="95000"/>
              <a:buFont typeface="Arial Unicode MS" pitchFamily="34" charset="-128"/>
              <a:buBlip>
                <a:blip r:embed="rId4"/>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t>Keine Emailadresse mit persönlichen Angaben!</a:t>
            </a:r>
            <a:br>
              <a:rPr lang="de-DE" sz="2400" kern="0" dirty="0" smtClean="0"/>
            </a:br>
            <a:r>
              <a:rPr lang="de-DE" sz="2400" kern="0" dirty="0" smtClean="0"/>
              <a:t>		</a:t>
            </a:r>
            <a:r>
              <a:rPr lang="de-DE" sz="2400" kern="0" dirty="0" smtClean="0">
                <a:latin typeface="Wingdings" pitchFamily="2" charset="2"/>
              </a:rPr>
              <a:t></a:t>
            </a:r>
            <a:r>
              <a:rPr lang="de-DE" sz="2400" kern="0" dirty="0" smtClean="0"/>
              <a:t> vorname.nachname79@***.de</a:t>
            </a:r>
          </a:p>
          <a:p>
            <a:pPr marL="400050" indent="-400050" eaLnBrk="1" hangingPunct="1">
              <a:lnSpc>
                <a:spcPts val="4000"/>
              </a:lnSpc>
              <a:spcBef>
                <a:spcPct val="0"/>
              </a:spcBef>
              <a:buClr>
                <a:srgbClr val="333399"/>
              </a:buClr>
              <a:buSzPct val="95000"/>
              <a:buFont typeface="Arial Unicode MS" pitchFamily="34" charset="-128"/>
              <a:buBlip>
                <a:blip r:embed="rId4"/>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t>Zweit-Emails</a:t>
            </a:r>
            <a:br>
              <a:rPr lang="de-DE" sz="2400" kern="0" dirty="0" smtClean="0"/>
            </a:br>
            <a:r>
              <a:rPr lang="de-DE" sz="2400" kern="0" dirty="0" smtClean="0"/>
              <a:t>		</a:t>
            </a:r>
            <a:r>
              <a:rPr lang="de-DE" sz="2400" kern="0" dirty="0" smtClean="0">
                <a:latin typeface="Wingdings" pitchFamily="2" charset="2"/>
              </a:rPr>
              <a:t></a:t>
            </a:r>
            <a:r>
              <a:rPr lang="de-DE" sz="2400" kern="0" dirty="0" smtClean="0"/>
              <a:t> </a:t>
            </a:r>
            <a:r>
              <a:rPr lang="de-DE" sz="2400" kern="0" dirty="0" err="1" smtClean="0"/>
              <a:t>sagischdirnet</a:t>
            </a:r>
            <a:r>
              <a:rPr lang="de-DE" sz="2400" kern="0" dirty="0" smtClean="0"/>
              <a:t>@***  vollgeheim@***  0815-4711@***</a:t>
            </a:r>
          </a:p>
          <a:p>
            <a:pPr marL="400050" indent="-400050" eaLnBrk="1" hangingPunct="1">
              <a:lnSpc>
                <a:spcPts val="4000"/>
              </a:lnSpc>
              <a:spcBef>
                <a:spcPct val="0"/>
              </a:spcBef>
              <a:buClr>
                <a:srgbClr val="333399"/>
              </a:buClr>
              <a:buSzPct val="95000"/>
              <a:buFont typeface="Arial Unicode MS" pitchFamily="34" charset="-128"/>
              <a:buBlip>
                <a:blip r:embed="rId4"/>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t>Handynummer nutzen?</a:t>
            </a:r>
          </a:p>
          <a:p>
            <a:pPr marL="400050" indent="-400050" eaLnBrk="1" hangingPunct="1">
              <a:lnSpc>
                <a:spcPts val="4000"/>
              </a:lnSpc>
              <a:spcBef>
                <a:spcPct val="0"/>
              </a:spcBef>
              <a:buClr>
                <a:srgbClr val="333399"/>
              </a:buClr>
              <a:buSzPct val="95000"/>
              <a:buFont typeface="Arial Unicode MS" pitchFamily="34" charset="-128"/>
              <a:buBlip>
                <a:blip r:embed="rId4"/>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t>Verschiedene Nutzernamen!</a:t>
            </a:r>
          </a:p>
          <a:p>
            <a:pPr marL="400050" indent="-400050" eaLnBrk="1" hangingPunct="1">
              <a:lnSpc>
                <a:spcPts val="4000"/>
              </a:lnSpc>
              <a:spcBef>
                <a:spcPct val="0"/>
              </a:spcBef>
              <a:buClr>
                <a:srgbClr val="333399"/>
              </a:buClr>
              <a:buSzPct val="95000"/>
              <a:buFont typeface="Arial Unicode MS" pitchFamily="34" charset="-128"/>
              <a:buBlip>
                <a:blip r:embed="rId4"/>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solidFill>
                  <a:srgbClr val="FF0000"/>
                </a:solidFill>
              </a:rPr>
              <a:t>ABER: Keine unseriöse Emailadresse für seriöse Zwecke!</a:t>
            </a:r>
          </a:p>
          <a:p>
            <a:pPr marL="400050" indent="-400050" eaLnBrk="1" hangingPunct="1">
              <a:lnSpc>
                <a:spcPts val="4000"/>
              </a:lnSpc>
              <a:spcBef>
                <a:spcPct val="0"/>
              </a:spcBef>
              <a:buClr>
                <a:srgbClr val="333399"/>
              </a:buClr>
              <a:buSzPct val="95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t>			</a:t>
            </a:r>
            <a:r>
              <a:rPr lang="de-DE" sz="2400" kern="0" dirty="0" smtClean="0">
                <a:latin typeface="Wingdings" pitchFamily="2" charset="2"/>
              </a:rPr>
              <a:t></a:t>
            </a:r>
            <a:r>
              <a:rPr lang="de-DE" sz="2400" kern="0" dirty="0" smtClean="0"/>
              <a:t> sweetbabysusi@***.de </a:t>
            </a:r>
            <a:br>
              <a:rPr lang="de-DE" sz="2400" kern="0" dirty="0" smtClean="0"/>
            </a:br>
            <a:r>
              <a:rPr lang="de-DE" sz="2400" kern="0" dirty="0" smtClean="0"/>
              <a:t>		</a:t>
            </a:r>
            <a:r>
              <a:rPr lang="de-DE" sz="2400" kern="0" dirty="0" smtClean="0">
                <a:latin typeface="Wingdings" pitchFamily="2" charset="2"/>
              </a:rPr>
              <a:t></a:t>
            </a:r>
            <a:r>
              <a:rPr lang="de-DE" sz="2400" kern="0" dirty="0" smtClean="0"/>
              <a:t> coolplaya69@***.net </a:t>
            </a:r>
            <a:br>
              <a:rPr lang="de-DE" sz="2400" kern="0" dirty="0" smtClean="0"/>
            </a:br>
            <a:r>
              <a:rPr lang="de-DE" sz="2400" kern="0" dirty="0" smtClean="0"/>
              <a:t>		</a:t>
            </a:r>
            <a:r>
              <a:rPr lang="de-DE" sz="2400" kern="0" dirty="0" smtClean="0">
                <a:latin typeface="Wingdings" pitchFamily="2" charset="2"/>
              </a:rPr>
              <a:t></a:t>
            </a:r>
            <a:r>
              <a:rPr lang="de-DE" sz="2400" kern="0" dirty="0" smtClean="0"/>
              <a:t> neuland.blondie@***.com</a:t>
            </a:r>
          </a:p>
        </p:txBody>
      </p:sp>
    </p:spTree>
    <p:extLst>
      <p:ext uri="{BB962C8B-B14F-4D97-AF65-F5344CB8AC3E}">
        <p14:creationId xmlns:p14="http://schemas.microsoft.com/office/powerpoint/2010/main" val="23516750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additive="repl">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additive="repl">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additive="repl">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additive="repl">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8709" y="1470025"/>
            <a:ext cx="3045826" cy="4959350"/>
          </a:xfrm>
        </p:spPr>
        <p:txBody>
          <a:bodyPr/>
          <a:lstStyle/>
          <a:p>
            <a:r>
              <a:rPr lang="de-DE" sz="4000" dirty="0" smtClean="0"/>
              <a:t>Facebook</a:t>
            </a:r>
          </a:p>
          <a:p>
            <a:r>
              <a:rPr lang="de-DE" sz="4000" dirty="0" smtClean="0"/>
              <a:t>Google</a:t>
            </a:r>
          </a:p>
          <a:p>
            <a:r>
              <a:rPr lang="de-DE" sz="4000" dirty="0" smtClean="0"/>
              <a:t>Twitter</a:t>
            </a:r>
          </a:p>
          <a:p>
            <a:r>
              <a:rPr lang="de-DE" sz="4000" dirty="0" smtClean="0"/>
              <a:t>Amazon</a:t>
            </a:r>
          </a:p>
          <a:p>
            <a:r>
              <a:rPr lang="de-DE" sz="4000" dirty="0" smtClean="0"/>
              <a:t>Office365</a:t>
            </a:r>
          </a:p>
          <a:p>
            <a:r>
              <a:rPr lang="de-DE" sz="4000" dirty="0" smtClean="0"/>
              <a:t>…?</a:t>
            </a:r>
            <a:endParaRPr lang="de-DE" sz="4000" dirty="0"/>
          </a:p>
        </p:txBody>
      </p:sp>
      <p:sp>
        <p:nvSpPr>
          <p:cNvPr id="3" name="Titel 2"/>
          <p:cNvSpPr>
            <a:spLocks noGrp="1"/>
          </p:cNvSpPr>
          <p:nvPr>
            <p:ph type="title"/>
          </p:nvPr>
        </p:nvSpPr>
        <p:spPr/>
        <p:txBody>
          <a:bodyPr/>
          <a:lstStyle/>
          <a:p>
            <a:r>
              <a:rPr lang="de-DE" smtClean="0"/>
              <a:t>Bequem anmelden/zahlen </a:t>
            </a:r>
            <a:r>
              <a:rPr lang="de-DE" dirty="0" smtClean="0"/>
              <a:t>per…</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248" y="1470025"/>
            <a:ext cx="3330229" cy="4793395"/>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408" y="833779"/>
            <a:ext cx="3516005" cy="6365534"/>
          </a:xfrm>
          <a:prstGeom prst="rect">
            <a:avLst/>
          </a:prstGeom>
        </p:spPr>
      </p:pic>
      <p:pic>
        <p:nvPicPr>
          <p:cNvPr id="1026" name="Picture 2" descr="https://www.cyberport.de/content/dam/content/service/zahlungsweisen-und-finanzierung/k1734_zahlungsweisen-finanzierung-amazon-pay.png.imgTransformer/default12/mobile/1504086271599/k1734_zahlungsweisen-finanzierung-amazon-pay.jpg"/>
          <p:cNvPicPr>
            <a:picLocks noChangeAspect="1" noChangeArrowheads="1"/>
          </p:cNvPicPr>
          <p:nvPr/>
        </p:nvPicPr>
        <p:blipFill rotWithShape="1">
          <a:blip r:embed="rId4">
            <a:extLst>
              <a:ext uri="{28A0092B-C50C-407E-A947-70E740481C1C}">
                <a14:useLocalDpi xmlns:a14="http://schemas.microsoft.com/office/drawing/2010/main" val="0"/>
              </a:ext>
            </a:extLst>
          </a:blip>
          <a:srcRect l="38958" t="10829" r="37804" b="13584"/>
          <a:stretch/>
        </p:blipFill>
        <p:spPr bwMode="auto">
          <a:xfrm>
            <a:off x="2712678" y="3562741"/>
            <a:ext cx="1255639" cy="907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yberport.de/content/dam/content/service/zahlungsweisen-und-finanzierung/kw1828_zahlungsweisen-finanzierung-google-pay.png.imgTransformer/default12/mobile/1531388063247/kw1828_zahlungsweisen-finanzierung-google-pay.jpg"/>
          <p:cNvPicPr>
            <a:picLocks noChangeAspect="1" noChangeArrowheads="1"/>
          </p:cNvPicPr>
          <p:nvPr/>
        </p:nvPicPr>
        <p:blipFill rotWithShape="1">
          <a:blip r:embed="rId5">
            <a:extLst>
              <a:ext uri="{28A0092B-C50C-407E-A947-70E740481C1C}">
                <a14:useLocalDpi xmlns:a14="http://schemas.microsoft.com/office/drawing/2010/main" val="0"/>
              </a:ext>
            </a:extLst>
          </a:blip>
          <a:srcRect l="38453" t="30715" r="38183" b="24388"/>
          <a:stretch/>
        </p:blipFill>
        <p:spPr bwMode="auto">
          <a:xfrm>
            <a:off x="2325948" y="2228296"/>
            <a:ext cx="1642369" cy="70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29848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800" dirty="0" smtClean="0"/>
              <a:t>…wenn ich es verliere?</a:t>
            </a:r>
          </a:p>
          <a:p>
            <a:r>
              <a:rPr lang="de-DE" sz="2800" dirty="0" smtClean="0"/>
              <a:t>…wenn es geklaut wird?</a:t>
            </a:r>
          </a:p>
          <a:p>
            <a:r>
              <a:rPr lang="de-DE" sz="2800" dirty="0" smtClean="0"/>
              <a:t>…vor neugierigen „Freunden“/Partnern?</a:t>
            </a:r>
          </a:p>
          <a:p>
            <a:endParaRPr lang="de-DE" sz="2800" dirty="0"/>
          </a:p>
          <a:p>
            <a:r>
              <a:rPr lang="de-DE" sz="2800" dirty="0" smtClean="0">
                <a:solidFill>
                  <a:srgbClr val="FF0000"/>
                </a:solidFill>
              </a:rPr>
              <a:t>Stichwort: Externe SD-Card!</a:t>
            </a:r>
            <a:endParaRPr lang="de-DE" sz="2800" dirty="0">
              <a:solidFill>
                <a:srgbClr val="FF0000"/>
              </a:solidFill>
            </a:endParaRPr>
          </a:p>
        </p:txBody>
      </p:sp>
      <p:sp>
        <p:nvSpPr>
          <p:cNvPr id="3" name="Titel 2"/>
          <p:cNvSpPr>
            <a:spLocks noGrp="1"/>
          </p:cNvSpPr>
          <p:nvPr>
            <p:ph type="title"/>
          </p:nvPr>
        </p:nvSpPr>
        <p:spPr/>
        <p:txBody>
          <a:bodyPr/>
          <a:lstStyle/>
          <a:p>
            <a:r>
              <a:rPr lang="de-DE" dirty="0" smtClean="0"/>
              <a:t>Sind meine Handydaten sicher…</a:t>
            </a:r>
            <a:endParaRPr lang="de-DE" dirty="0"/>
          </a:p>
        </p:txBody>
      </p:sp>
      <p:grpSp>
        <p:nvGrpSpPr>
          <p:cNvPr id="4" name="Gruppieren 3"/>
          <p:cNvGrpSpPr/>
          <p:nvPr/>
        </p:nvGrpSpPr>
        <p:grpSpPr>
          <a:xfrm rot="20310341">
            <a:off x="9125295" y="331453"/>
            <a:ext cx="1204838" cy="2277144"/>
            <a:chOff x="10249468" y="35625"/>
            <a:chExt cx="1204838" cy="2277144"/>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249468" y="35625"/>
              <a:ext cx="1204838" cy="2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images4.wikia.nocookie.net/__cb20110916170252/maxplanck/de/images/7/78/Weltkuge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6262" y="615007"/>
              <a:ext cx="999055" cy="100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18" descr="MCj0434411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7879" y="3545784"/>
            <a:ext cx="2423152" cy="24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6814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Handy verkaufen/verschenken?</a:t>
            </a:r>
            <a:endParaRPr lang="de-DE" dirty="0"/>
          </a:p>
        </p:txBody>
      </p:sp>
      <p:grpSp>
        <p:nvGrpSpPr>
          <p:cNvPr id="4" name="Gruppieren 3"/>
          <p:cNvGrpSpPr/>
          <p:nvPr/>
        </p:nvGrpSpPr>
        <p:grpSpPr>
          <a:xfrm rot="20310341">
            <a:off x="3882922" y="4045662"/>
            <a:ext cx="1204838" cy="2277144"/>
            <a:chOff x="10249468" y="35625"/>
            <a:chExt cx="1204838" cy="2277144"/>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249468" y="35625"/>
              <a:ext cx="1204838" cy="2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images4.wikia.nocookie.net/__cb20110916170252/maxplanck/de/images/7/78/Weltkuge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6262" y="615007"/>
              <a:ext cx="999055" cy="1008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p:cNvSpPr txBox="1"/>
          <p:nvPr/>
        </p:nvSpPr>
        <p:spPr>
          <a:xfrm>
            <a:off x="1244008" y="2249648"/>
            <a:ext cx="8438079" cy="1569660"/>
          </a:xfrm>
          <a:prstGeom prst="rect">
            <a:avLst/>
          </a:prstGeom>
          <a:noFill/>
        </p:spPr>
        <p:txBody>
          <a:bodyPr wrap="none" rtlCol="0">
            <a:spAutoFit/>
          </a:bodyPr>
          <a:lstStyle/>
          <a:p>
            <a:r>
              <a:rPr lang="de-DE" sz="3200" dirty="0" smtClean="0">
                <a:solidFill>
                  <a:srgbClr val="000099"/>
                </a:solidFill>
              </a:rPr>
              <a:t>Wenn ich das Handy auf Werkseinstellungen </a:t>
            </a:r>
          </a:p>
          <a:p>
            <a:r>
              <a:rPr lang="de-DE" sz="3200" dirty="0" smtClean="0">
                <a:solidFill>
                  <a:srgbClr val="000099"/>
                </a:solidFill>
              </a:rPr>
              <a:t>zurücksetze, ist alles sicher gelöscht,</a:t>
            </a:r>
          </a:p>
          <a:p>
            <a:r>
              <a:rPr lang="de-DE" sz="3200" dirty="0" smtClean="0">
                <a:solidFill>
                  <a:srgbClr val="000099"/>
                </a:solidFill>
              </a:rPr>
              <a:t>oder…???</a:t>
            </a:r>
            <a:endParaRPr lang="de-DE" sz="3200" dirty="0">
              <a:solidFill>
                <a:srgbClr val="000099"/>
              </a:solidFill>
            </a:endParaRPr>
          </a:p>
        </p:txBody>
      </p:sp>
      <p:pic>
        <p:nvPicPr>
          <p:cNvPr id="8" name="Picture 18" descr="MCj0434411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8318" y="3696161"/>
            <a:ext cx="2423152" cy="24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Günter\AppData\Local\Microsoft\Windows\Temporary Internet Files\Content.IE5\J300A7UG\MC90043777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4553" y="709385"/>
            <a:ext cx="1797050" cy="186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806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576263" y="90488"/>
            <a:ext cx="10369550" cy="93662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Datensicherung</a:t>
            </a:r>
          </a:p>
        </p:txBody>
      </p:sp>
      <p:sp>
        <p:nvSpPr>
          <p:cNvPr id="98306" name="Rectangle 2"/>
          <p:cNvSpPr>
            <a:spLocks noGrp="1" noChangeArrowheads="1"/>
          </p:cNvSpPr>
          <p:nvPr>
            <p:ph type="body" idx="1"/>
          </p:nvPr>
        </p:nvSpPr>
        <p:spPr>
          <a:xfrm>
            <a:off x="576263" y="2264229"/>
            <a:ext cx="10760075" cy="4752975"/>
          </a:xfrm>
        </p:spPr>
        <p:txBody>
          <a:bodyPr/>
          <a:lstStyle/>
          <a:p>
            <a:pPr marL="0" indent="0" algn="ctr" eaLnBrk="1" hangingPunct="1">
              <a:lnSpc>
                <a:spcPct val="150000"/>
              </a:lnSpc>
              <a:spcBef>
                <a:spcPct val="0"/>
              </a:spcBef>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4800" dirty="0" smtClean="0"/>
              <a:t>KEIN BACKUP? =&gt; KEIN MITLEID!</a:t>
            </a:r>
          </a:p>
        </p:txBody>
      </p:sp>
      <p:pic>
        <p:nvPicPr>
          <p:cNvPr id="110596" name="Picture 6" descr="MCj044045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85275" y="177800"/>
            <a:ext cx="1412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822" y="3460860"/>
            <a:ext cx="2368373" cy="2911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8" name="Rectangle 8"/>
          <p:cNvSpPr>
            <a:spLocks noGrp="1" noChangeArrowheads="1"/>
          </p:cNvSpPr>
          <p:nvPr>
            <p:ph type="title"/>
          </p:nvPr>
        </p:nvSpPr>
        <p:spPr>
          <a:xfrm>
            <a:off x="1001713" y="0"/>
            <a:ext cx="9475787" cy="102235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de-DE" dirty="0" smtClean="0">
                <a:effectLst>
                  <a:outerShdw blurRad="38100" dist="38100" dir="2700000" algn="tl">
                    <a:srgbClr val="000000">
                      <a:alpha val="43137"/>
                    </a:srgbClr>
                  </a:outerShdw>
                </a:effectLst>
                <a:cs typeface="Times New Roman" pitchFamily="18" charset="0"/>
              </a:rPr>
              <a:t>Und jetzt?</a:t>
            </a:r>
          </a:p>
        </p:txBody>
      </p:sp>
      <p:sp>
        <p:nvSpPr>
          <p:cNvPr id="328" name="Doppelte Welle 327"/>
          <p:cNvSpPr/>
          <p:nvPr/>
        </p:nvSpPr>
        <p:spPr bwMode="auto">
          <a:xfrm rot="21431090">
            <a:off x="-182698" y="2970836"/>
            <a:ext cx="11930884" cy="4919720"/>
          </a:xfrm>
          <a:prstGeom prst="doubleWave">
            <a:avLst>
              <a:gd name="adj1" fmla="val 6250"/>
              <a:gd name="adj2" fmla="val -42"/>
            </a:avLst>
          </a:prstGeom>
          <a:gradFill flip="none" rotWithShape="0">
            <a:gsLst>
              <a:gs pos="0">
                <a:srgbClr val="000082"/>
              </a:gs>
              <a:gs pos="7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b="100000"/>
            </a:path>
            <a:tileRect t="-100000" r="-100000"/>
          </a:gradFill>
          <a:ln w="50800" cap="flat" cmpd="sng" algn="ctr">
            <a:solidFill>
              <a:schemeClr val="accent2"/>
            </a:solidFill>
            <a:prstDash val="solid"/>
            <a:round/>
            <a:headEnd type="none" w="med" len="med"/>
            <a:tailEnd type="none" w="med" len="med"/>
          </a:ln>
          <a:effectLst/>
        </p:spPr>
        <p:txBody>
          <a:bodyPr/>
          <a:lstStyle/>
          <a:p>
            <a:pPr algn="ctr" eaLnBrk="0" hangingPunct="0">
              <a:buClr>
                <a:srgbClr val="000000"/>
              </a:buClr>
              <a:buSzPct val="100000"/>
              <a:buFont typeface="Times New Roman" pitchFamily="18" charset="0"/>
              <a:buNone/>
              <a:defRPr/>
            </a:pPr>
            <a:endParaRPr lang="de-DE"/>
          </a:p>
        </p:txBody>
      </p:sp>
      <p:sp>
        <p:nvSpPr>
          <p:cNvPr id="329" name="Rectangle 3"/>
          <p:cNvSpPr>
            <a:spLocks noChangeArrowheads="1"/>
          </p:cNvSpPr>
          <p:nvPr/>
        </p:nvSpPr>
        <p:spPr bwMode="auto">
          <a:xfrm>
            <a:off x="0" y="142875"/>
            <a:ext cx="11522075" cy="1588"/>
          </a:xfrm>
          <a:prstGeom prst="rect">
            <a:avLst/>
          </a:prstGeom>
          <a:noFill/>
          <a:ln w="9525">
            <a:noFill/>
            <a:round/>
            <a:headEnd/>
            <a:tailEnd/>
          </a:ln>
        </p:spPr>
        <p:txBody>
          <a:bodyPr wrap="none" lIns="91430" tIns="45714" rIns="91430" bIns="45714" anchor="ctr"/>
          <a:lstStyle/>
          <a:p>
            <a:pPr algn="ctr" eaLnBrk="0" hangingPunct="0">
              <a:buClr>
                <a:srgbClr val="000000"/>
              </a:buClr>
              <a:buSzPct val="100000"/>
              <a:buFont typeface="Times New Roman" pitchFamily="18" charset="0"/>
              <a:buNone/>
              <a:defRPr/>
            </a:pPr>
            <a:endParaRPr lang="de-DE">
              <a:effectLst>
                <a:outerShdw blurRad="38100" dist="38100" dir="2700000" algn="tl">
                  <a:srgbClr val="000000">
                    <a:alpha val="43137"/>
                  </a:srgbClr>
                </a:outerShdw>
              </a:effectLst>
            </a:endParaRPr>
          </a:p>
        </p:txBody>
      </p:sp>
      <p:sp>
        <p:nvSpPr>
          <p:cNvPr id="331" name="Welle 330"/>
          <p:cNvSpPr>
            <a:spLocks noChangeArrowheads="1"/>
          </p:cNvSpPr>
          <p:nvPr/>
        </p:nvSpPr>
        <p:spPr bwMode="auto">
          <a:xfrm>
            <a:off x="2971800" y="3733800"/>
            <a:ext cx="1155700" cy="292100"/>
          </a:xfrm>
          <a:prstGeom prst="wave">
            <a:avLst>
              <a:gd name="adj1" fmla="val 12500"/>
              <a:gd name="adj2" fmla="val 0"/>
            </a:avLst>
          </a:prstGeom>
          <a:gradFill rotWithShape="1">
            <a:gsLst>
              <a:gs pos="0">
                <a:srgbClr val="66008F"/>
              </a:gs>
              <a:gs pos="83000">
                <a:srgbClr val="BA0066"/>
              </a:gs>
              <a:gs pos="100000">
                <a:srgbClr val="FF0000"/>
              </a:gs>
              <a:gs pos="100000">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2" name="Welle 331"/>
          <p:cNvSpPr>
            <a:spLocks noChangeArrowheads="1"/>
          </p:cNvSpPr>
          <p:nvPr/>
        </p:nvSpPr>
        <p:spPr bwMode="auto">
          <a:xfrm rot="10515914">
            <a:off x="7454900" y="37338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3" name="Welle 332"/>
          <p:cNvSpPr>
            <a:spLocks noChangeArrowheads="1"/>
          </p:cNvSpPr>
          <p:nvPr/>
        </p:nvSpPr>
        <p:spPr bwMode="auto">
          <a:xfrm rot="-9607175">
            <a:off x="7353300" y="43688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4" name="Welle 333"/>
          <p:cNvSpPr>
            <a:spLocks noChangeArrowheads="1"/>
          </p:cNvSpPr>
          <p:nvPr/>
        </p:nvSpPr>
        <p:spPr bwMode="auto">
          <a:xfrm rot="-8193024">
            <a:off x="6934200" y="49149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5" name="Welle 334"/>
          <p:cNvSpPr>
            <a:spLocks noChangeArrowheads="1"/>
          </p:cNvSpPr>
          <p:nvPr/>
        </p:nvSpPr>
        <p:spPr bwMode="auto">
          <a:xfrm rot="-6439704">
            <a:off x="6177757" y="5210968"/>
            <a:ext cx="996950" cy="303213"/>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6" name="Welle 335"/>
          <p:cNvSpPr>
            <a:spLocks noChangeArrowheads="1"/>
          </p:cNvSpPr>
          <p:nvPr/>
        </p:nvSpPr>
        <p:spPr bwMode="auto">
          <a:xfrm rot="-4432398">
            <a:off x="4653757" y="5333206"/>
            <a:ext cx="935038" cy="295275"/>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7" name="Welle 336"/>
          <p:cNvSpPr>
            <a:spLocks noChangeArrowheads="1"/>
          </p:cNvSpPr>
          <p:nvPr/>
        </p:nvSpPr>
        <p:spPr bwMode="auto">
          <a:xfrm rot="-2809396">
            <a:off x="3670300" y="50546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p>
        </p:txBody>
      </p:sp>
      <p:sp>
        <p:nvSpPr>
          <p:cNvPr id="338" name="Welle 337"/>
          <p:cNvSpPr/>
          <p:nvPr/>
        </p:nvSpPr>
        <p:spPr bwMode="auto">
          <a:xfrm rot="9144164">
            <a:off x="3519237" y="4432426"/>
            <a:ext cx="799242" cy="303886"/>
          </a:xfrm>
          <a:prstGeom prst="wave">
            <a:avLst/>
          </a:prstGeom>
          <a:gradFill flip="none" rotWithShape="1">
            <a:gsLst>
              <a:gs pos="0">
                <a:srgbClr val="000082"/>
              </a:gs>
              <a:gs pos="30000">
                <a:srgbClr val="66008F"/>
              </a:gs>
              <a:gs pos="64999">
                <a:srgbClr val="BA0066"/>
              </a:gs>
              <a:gs pos="89999">
                <a:srgbClr val="FF0000"/>
              </a:gs>
              <a:gs pos="100000">
                <a:srgbClr val="FF8200"/>
              </a:gs>
            </a:gsLst>
            <a:path path="circle">
              <a:fillToRect r="100000" b="100000"/>
            </a:path>
            <a:tileRect l="-100000" t="-100000"/>
          </a:gradFill>
          <a:ln w="50800" cap="flat" cmpd="sng" algn="ctr">
            <a:noFill/>
            <a:prstDash val="solid"/>
            <a:round/>
            <a:headEnd type="none" w="med" len="med"/>
            <a:tailEnd type="none" w="med" len="med"/>
          </a:ln>
          <a:effectLst/>
        </p:spPr>
        <p:txBody>
          <a:bodyPr/>
          <a:lstStyle/>
          <a:p>
            <a:pPr algn="ctr" eaLnBrk="0" hangingPunct="0">
              <a:buClr>
                <a:srgbClr val="000000"/>
              </a:buClr>
              <a:buSzPct val="100000"/>
              <a:buFont typeface="Times New Roman" pitchFamily="18" charset="0"/>
              <a:buNone/>
              <a:defRPr/>
            </a:pPr>
            <a:endParaRPr lang="de-DE"/>
          </a:p>
        </p:txBody>
      </p:sp>
      <p:sp>
        <p:nvSpPr>
          <p:cNvPr id="339" name="Welle 338"/>
          <p:cNvSpPr/>
          <p:nvPr/>
        </p:nvSpPr>
        <p:spPr bwMode="auto">
          <a:xfrm rot="2136696">
            <a:off x="3111501" y="3035301"/>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p>
        </p:txBody>
      </p:sp>
      <p:sp>
        <p:nvSpPr>
          <p:cNvPr id="340" name="Welle 339"/>
          <p:cNvSpPr/>
          <p:nvPr/>
        </p:nvSpPr>
        <p:spPr bwMode="auto">
          <a:xfrm rot="3043808">
            <a:off x="4267200" y="2425700"/>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p>
        </p:txBody>
      </p:sp>
      <p:sp>
        <p:nvSpPr>
          <p:cNvPr id="341" name="Welle 340"/>
          <p:cNvSpPr/>
          <p:nvPr/>
        </p:nvSpPr>
        <p:spPr bwMode="auto">
          <a:xfrm rot="6933063">
            <a:off x="6426199" y="2527301"/>
            <a:ext cx="889001" cy="2794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p>
        </p:txBody>
      </p:sp>
      <p:sp>
        <p:nvSpPr>
          <p:cNvPr id="342" name="Welle 341"/>
          <p:cNvSpPr/>
          <p:nvPr/>
        </p:nvSpPr>
        <p:spPr bwMode="auto">
          <a:xfrm rot="8463532">
            <a:off x="7353302" y="2882898"/>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rnd"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p>
        </p:txBody>
      </p:sp>
      <p:sp>
        <p:nvSpPr>
          <p:cNvPr id="343" name="Freihandform 342"/>
          <p:cNvSpPr/>
          <p:nvPr/>
        </p:nvSpPr>
        <p:spPr>
          <a:xfrm>
            <a:off x="403925" y="4467225"/>
            <a:ext cx="3035300" cy="752475"/>
          </a:xfrm>
          <a:custGeom>
            <a:avLst/>
            <a:gdLst>
              <a:gd name="connsiteX0" fmla="*/ 0 w 3107428"/>
              <a:gd name="connsiteY0" fmla="*/ 420829 h 841657"/>
              <a:gd name="connsiteX1" fmla="*/ 1147522 w 3107428"/>
              <a:gd name="connsiteY1" fmla="*/ 14638 h 841657"/>
              <a:gd name="connsiteX2" fmla="*/ 1553715 w 3107428"/>
              <a:gd name="connsiteY2" fmla="*/ 2 h 841657"/>
              <a:gd name="connsiteX3" fmla="*/ 1959909 w 3107428"/>
              <a:gd name="connsiteY3" fmla="*/ 14638 h 841657"/>
              <a:gd name="connsiteX4" fmla="*/ 3107429 w 3107428"/>
              <a:gd name="connsiteY4" fmla="*/ 420834 h 841657"/>
              <a:gd name="connsiteX5" fmla="*/ 1959908 w 3107428"/>
              <a:gd name="connsiteY5" fmla="*/ 827027 h 841657"/>
              <a:gd name="connsiteX6" fmla="*/ 1553715 w 3107428"/>
              <a:gd name="connsiteY6" fmla="*/ 841663 h 841657"/>
              <a:gd name="connsiteX7" fmla="*/ 1147521 w 3107428"/>
              <a:gd name="connsiteY7" fmla="*/ 827027 h 841657"/>
              <a:gd name="connsiteX8" fmla="*/ 1 w 3107428"/>
              <a:gd name="connsiteY8" fmla="*/ 420832 h 841657"/>
              <a:gd name="connsiteX9" fmla="*/ 0 w 3107428"/>
              <a:gd name="connsiteY9" fmla="*/ 420829 h 8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428" h="841657">
                <a:moveTo>
                  <a:pt x="0" y="420829"/>
                </a:moveTo>
                <a:cubicBezTo>
                  <a:pt x="3" y="230783"/>
                  <a:pt x="470270" y="64322"/>
                  <a:pt x="1147522" y="14638"/>
                </a:cubicBezTo>
                <a:cubicBezTo>
                  <a:pt x="1279940" y="4924"/>
                  <a:pt x="1416525" y="2"/>
                  <a:pt x="1553715" y="2"/>
                </a:cubicBezTo>
                <a:cubicBezTo>
                  <a:pt x="1690905" y="2"/>
                  <a:pt x="1827490" y="4923"/>
                  <a:pt x="1959909" y="14638"/>
                </a:cubicBezTo>
                <a:cubicBezTo>
                  <a:pt x="2637166" y="64323"/>
                  <a:pt x="3107433" y="230787"/>
                  <a:pt x="3107429" y="420834"/>
                </a:cubicBezTo>
                <a:cubicBezTo>
                  <a:pt x="3107429" y="610880"/>
                  <a:pt x="2637162" y="777343"/>
                  <a:pt x="1959908" y="827027"/>
                </a:cubicBezTo>
                <a:cubicBezTo>
                  <a:pt x="1827490" y="836741"/>
                  <a:pt x="1690904" y="841663"/>
                  <a:pt x="1553715" y="841663"/>
                </a:cubicBezTo>
                <a:cubicBezTo>
                  <a:pt x="1416525" y="841663"/>
                  <a:pt x="1279940" y="836742"/>
                  <a:pt x="1147521" y="827027"/>
                </a:cubicBezTo>
                <a:cubicBezTo>
                  <a:pt x="470265" y="777342"/>
                  <a:pt x="-2" y="610879"/>
                  <a:pt x="1" y="420832"/>
                </a:cubicBezTo>
                <a:cubicBezTo>
                  <a:pt x="1" y="420831"/>
                  <a:pt x="0" y="420830"/>
                  <a:pt x="0" y="420829"/>
                </a:cubicBezTo>
                <a:close/>
              </a:path>
            </a:pathLst>
          </a:custGeom>
          <a:solidFill>
            <a:srgbClr val="FF0000">
              <a:alpha val="19000"/>
            </a:srgbClr>
          </a:solidFill>
          <a:ln>
            <a:solidFill>
              <a:schemeClr val="lt1">
                <a:hueOff val="0"/>
                <a:satOff val="0"/>
                <a:lumOff val="0"/>
              </a:schemeClr>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77933" tIns="146118" rIns="477933" bIns="123258" spcCol="1270" anchor="ctr"/>
          <a:lstStyle/>
          <a:p>
            <a:pPr algn="ctr" defTabSz="800100">
              <a:lnSpc>
                <a:spcPct val="90000"/>
              </a:lnSpc>
              <a:spcAft>
                <a:spcPct val="35000"/>
              </a:spcAft>
              <a:defRPr/>
            </a:pPr>
            <a:r>
              <a:rPr lang="de-DE" dirty="0">
                <a:effectLst>
                  <a:outerShdw blurRad="38100" dist="38100" dir="2700000" algn="tl">
                    <a:srgbClr val="000000">
                      <a:alpha val="43137"/>
                    </a:srgbClr>
                  </a:outerShdw>
                </a:effectLst>
              </a:rPr>
              <a:t>Jugendgefährdende</a:t>
            </a:r>
            <a:br>
              <a:rPr lang="de-DE" dirty="0">
                <a:effectLst>
                  <a:outerShdw blurRad="38100" dist="38100" dir="2700000" algn="tl">
                    <a:srgbClr val="000000">
                      <a:alpha val="43137"/>
                    </a:srgbClr>
                  </a:outerShdw>
                </a:effectLst>
              </a:rPr>
            </a:br>
            <a:r>
              <a:rPr lang="de-DE" dirty="0">
                <a:effectLst>
                  <a:outerShdw blurRad="38100" dist="38100" dir="2700000" algn="tl">
                    <a:srgbClr val="000000">
                      <a:alpha val="43137"/>
                    </a:srgbClr>
                  </a:outerShdw>
                </a:effectLst>
              </a:rPr>
              <a:t>Inhalte</a:t>
            </a:r>
          </a:p>
        </p:txBody>
      </p:sp>
      <p:sp>
        <p:nvSpPr>
          <p:cNvPr id="344" name="Freihandform 343"/>
          <p:cNvSpPr/>
          <p:nvPr/>
        </p:nvSpPr>
        <p:spPr>
          <a:xfrm>
            <a:off x="8494713" y="4527550"/>
            <a:ext cx="2349500" cy="765175"/>
          </a:xfrm>
          <a:custGeom>
            <a:avLst/>
            <a:gdLst>
              <a:gd name="connsiteX0" fmla="*/ 0 w 2348840"/>
              <a:gd name="connsiteY0" fmla="*/ 382639 h 765278"/>
              <a:gd name="connsiteX1" fmla="*/ 810605 w 2348840"/>
              <a:gd name="connsiteY1" fmla="*/ 18824 h 765278"/>
              <a:gd name="connsiteX2" fmla="*/ 1174421 w 2348840"/>
              <a:gd name="connsiteY2" fmla="*/ 1 h 765278"/>
              <a:gd name="connsiteX3" fmla="*/ 1538237 w 2348840"/>
              <a:gd name="connsiteY3" fmla="*/ 18824 h 765278"/>
              <a:gd name="connsiteX4" fmla="*/ 2348840 w 2348840"/>
              <a:gd name="connsiteY4" fmla="*/ 382642 h 765278"/>
              <a:gd name="connsiteX5" fmla="*/ 1538236 w 2348840"/>
              <a:gd name="connsiteY5" fmla="*/ 746458 h 765278"/>
              <a:gd name="connsiteX6" fmla="*/ 1174420 w 2348840"/>
              <a:gd name="connsiteY6" fmla="*/ 765281 h 765278"/>
              <a:gd name="connsiteX7" fmla="*/ 810604 w 2348840"/>
              <a:gd name="connsiteY7" fmla="*/ 746458 h 765278"/>
              <a:gd name="connsiteX8" fmla="*/ 0 w 2348840"/>
              <a:gd name="connsiteY8" fmla="*/ 382641 h 765278"/>
              <a:gd name="connsiteX9" fmla="*/ 0 w 2348840"/>
              <a:gd name="connsiteY9" fmla="*/ 382639 h 7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8840" h="765278">
                <a:moveTo>
                  <a:pt x="0" y="382639"/>
                </a:moveTo>
                <a:cubicBezTo>
                  <a:pt x="2" y="216984"/>
                  <a:pt x="327177" y="70141"/>
                  <a:pt x="810605" y="18824"/>
                </a:cubicBezTo>
                <a:cubicBezTo>
                  <a:pt x="928083" y="6353"/>
                  <a:pt x="1050865" y="1"/>
                  <a:pt x="1174421" y="1"/>
                </a:cubicBezTo>
                <a:cubicBezTo>
                  <a:pt x="1297977" y="1"/>
                  <a:pt x="1420759" y="6354"/>
                  <a:pt x="1538237" y="18824"/>
                </a:cubicBezTo>
                <a:cubicBezTo>
                  <a:pt x="2021668" y="70142"/>
                  <a:pt x="2348843" y="216986"/>
                  <a:pt x="2348840" y="382642"/>
                </a:cubicBezTo>
                <a:cubicBezTo>
                  <a:pt x="2348840" y="548298"/>
                  <a:pt x="2021665" y="695141"/>
                  <a:pt x="1538236" y="746458"/>
                </a:cubicBezTo>
                <a:cubicBezTo>
                  <a:pt x="1420758" y="758929"/>
                  <a:pt x="1297976" y="765281"/>
                  <a:pt x="1174420" y="765281"/>
                </a:cubicBezTo>
                <a:cubicBezTo>
                  <a:pt x="1050864" y="765281"/>
                  <a:pt x="928082" y="758928"/>
                  <a:pt x="810604" y="746458"/>
                </a:cubicBezTo>
                <a:cubicBezTo>
                  <a:pt x="327174" y="695140"/>
                  <a:pt x="-1" y="548297"/>
                  <a:pt x="0" y="382641"/>
                </a:cubicBezTo>
                <a:lnTo>
                  <a:pt x="0" y="382639"/>
                </a:ln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5088" tIns="127318" rIns="365088" bIns="104458" spcCol="1270" anchor="ctr"/>
          <a:lstStyle/>
          <a:p>
            <a:pPr algn="ctr" defTabSz="800100">
              <a:lnSpc>
                <a:spcPct val="90000"/>
              </a:lnSpc>
              <a:spcAft>
                <a:spcPct val="35000"/>
              </a:spcAft>
            </a:pPr>
            <a:r>
              <a:rPr lang="de-DE" dirty="0">
                <a:solidFill>
                  <a:schemeClr val="bg1"/>
                </a:solidFill>
                <a:effectLst>
                  <a:outerShdw blurRad="38100" dist="38100" dir="2700000" algn="tl">
                    <a:srgbClr val="000000">
                      <a:alpha val="43137"/>
                    </a:srgbClr>
                  </a:outerShdw>
                </a:effectLst>
              </a:rPr>
              <a:t>Cybermobbing</a:t>
            </a:r>
          </a:p>
        </p:txBody>
      </p:sp>
      <p:sp>
        <p:nvSpPr>
          <p:cNvPr id="345" name="Freihandform 344"/>
          <p:cNvSpPr/>
          <p:nvPr/>
        </p:nvSpPr>
        <p:spPr>
          <a:xfrm>
            <a:off x="8774113" y="3454400"/>
            <a:ext cx="2365375" cy="792163"/>
          </a:xfrm>
          <a:custGeom>
            <a:avLst/>
            <a:gdLst>
              <a:gd name="connsiteX0" fmla="*/ 0 w 2365145"/>
              <a:gd name="connsiteY0" fmla="*/ 396517 h 793034"/>
              <a:gd name="connsiteX1" fmla="*/ 806627 w 2365145"/>
              <a:gd name="connsiteY1" fmla="*/ 20572 h 793034"/>
              <a:gd name="connsiteX2" fmla="*/ 1182573 w 2365145"/>
              <a:gd name="connsiteY2" fmla="*/ 2 h 793034"/>
              <a:gd name="connsiteX3" fmla="*/ 1558520 w 2365145"/>
              <a:gd name="connsiteY3" fmla="*/ 20572 h 793034"/>
              <a:gd name="connsiteX4" fmla="*/ 2365145 w 2365145"/>
              <a:gd name="connsiteY4" fmla="*/ 396521 h 793034"/>
              <a:gd name="connsiteX5" fmla="*/ 1558518 w 2365145"/>
              <a:gd name="connsiteY5" fmla="*/ 772468 h 793034"/>
              <a:gd name="connsiteX6" fmla="*/ 1182571 w 2365145"/>
              <a:gd name="connsiteY6" fmla="*/ 793038 h 793034"/>
              <a:gd name="connsiteX7" fmla="*/ 806624 w 2365145"/>
              <a:gd name="connsiteY7" fmla="*/ 772468 h 793034"/>
              <a:gd name="connsiteX8" fmla="*/ -2 w 2365145"/>
              <a:gd name="connsiteY8" fmla="*/ 396520 h 793034"/>
              <a:gd name="connsiteX9" fmla="*/ 0 w 2365145"/>
              <a:gd name="connsiteY9" fmla="*/ 396517 h 79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5145" h="793034">
                <a:moveTo>
                  <a:pt x="0" y="396517"/>
                </a:moveTo>
                <a:cubicBezTo>
                  <a:pt x="2" y="226103"/>
                  <a:pt x="324749" y="74747"/>
                  <a:pt x="806627" y="20572"/>
                </a:cubicBezTo>
                <a:cubicBezTo>
                  <a:pt x="927804" y="6949"/>
                  <a:pt x="1054766" y="2"/>
                  <a:pt x="1182573" y="2"/>
                </a:cubicBezTo>
                <a:cubicBezTo>
                  <a:pt x="1310381" y="2"/>
                  <a:pt x="1437343" y="6949"/>
                  <a:pt x="1558520" y="20572"/>
                </a:cubicBezTo>
                <a:cubicBezTo>
                  <a:pt x="2040400" y="74748"/>
                  <a:pt x="2365148" y="226105"/>
                  <a:pt x="2365145" y="396521"/>
                </a:cubicBezTo>
                <a:cubicBezTo>
                  <a:pt x="2365145" y="566936"/>
                  <a:pt x="2040397" y="718292"/>
                  <a:pt x="1558518" y="772468"/>
                </a:cubicBezTo>
                <a:cubicBezTo>
                  <a:pt x="1437341" y="786091"/>
                  <a:pt x="1310379" y="793038"/>
                  <a:pt x="1182571" y="793038"/>
                </a:cubicBezTo>
                <a:cubicBezTo>
                  <a:pt x="1054763" y="793038"/>
                  <a:pt x="927801" y="786091"/>
                  <a:pt x="806624" y="772468"/>
                </a:cubicBezTo>
                <a:cubicBezTo>
                  <a:pt x="324744" y="718292"/>
                  <a:pt x="-4" y="566935"/>
                  <a:pt x="-2" y="396520"/>
                </a:cubicBezTo>
                <a:cubicBezTo>
                  <a:pt x="-1" y="396519"/>
                  <a:pt x="-1" y="396518"/>
                  <a:pt x="0" y="396517"/>
                </a:cubicBez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9228" tIns="138997" rIns="369228" bIns="116137" spcCol="1270" anchor="ctr"/>
          <a:lstStyle/>
          <a:p>
            <a:pPr algn="ctr" defTabSz="800100">
              <a:lnSpc>
                <a:spcPct val="90000"/>
              </a:lnSpc>
              <a:spcAft>
                <a:spcPct val="35000"/>
              </a:spcAft>
              <a:defRPr/>
            </a:pPr>
            <a:r>
              <a:rPr lang="de-DE" dirty="0">
                <a:effectLst>
                  <a:outerShdw blurRad="38100" dist="38100" dir="2700000" algn="tl">
                    <a:srgbClr val="000000">
                      <a:alpha val="43137"/>
                    </a:srgbClr>
                  </a:outerShdw>
                </a:effectLst>
              </a:rPr>
              <a:t>Übermäßiger Konsum/Sucht</a:t>
            </a:r>
          </a:p>
        </p:txBody>
      </p:sp>
      <p:sp>
        <p:nvSpPr>
          <p:cNvPr id="346" name="Freihandform 345"/>
          <p:cNvSpPr/>
          <p:nvPr/>
        </p:nvSpPr>
        <p:spPr>
          <a:xfrm>
            <a:off x="8169275" y="5570538"/>
            <a:ext cx="2201863" cy="762000"/>
          </a:xfrm>
          <a:custGeom>
            <a:avLst/>
            <a:gdLst>
              <a:gd name="connsiteX0" fmla="*/ 0 w 2202509"/>
              <a:gd name="connsiteY0" fmla="*/ 380439 h 760878"/>
              <a:gd name="connsiteX1" fmla="*/ 741669 w 2202509"/>
              <a:gd name="connsiteY1" fmla="*/ 20854 h 760878"/>
              <a:gd name="connsiteX2" fmla="*/ 1101255 w 2202509"/>
              <a:gd name="connsiteY2" fmla="*/ 2 h 760878"/>
              <a:gd name="connsiteX3" fmla="*/ 1460842 w 2202509"/>
              <a:gd name="connsiteY3" fmla="*/ 20854 h 760878"/>
              <a:gd name="connsiteX4" fmla="*/ 2202509 w 2202509"/>
              <a:gd name="connsiteY4" fmla="*/ 380442 h 760878"/>
              <a:gd name="connsiteX5" fmla="*/ 1460840 w 2202509"/>
              <a:gd name="connsiteY5" fmla="*/ 740029 h 760878"/>
              <a:gd name="connsiteX6" fmla="*/ 1101253 w 2202509"/>
              <a:gd name="connsiteY6" fmla="*/ 760881 h 760878"/>
              <a:gd name="connsiteX7" fmla="*/ 741666 w 2202509"/>
              <a:gd name="connsiteY7" fmla="*/ 740029 h 760878"/>
              <a:gd name="connsiteX8" fmla="*/ -2 w 2202509"/>
              <a:gd name="connsiteY8" fmla="*/ 380441 h 760878"/>
              <a:gd name="connsiteX9" fmla="*/ 0 w 2202509"/>
              <a:gd name="connsiteY9" fmla="*/ 380439 h 7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2509" h="760878">
                <a:moveTo>
                  <a:pt x="0" y="380439"/>
                </a:moveTo>
                <a:cubicBezTo>
                  <a:pt x="2" y="218208"/>
                  <a:pt x="297800" y="73826"/>
                  <a:pt x="741669" y="20854"/>
                </a:cubicBezTo>
                <a:cubicBezTo>
                  <a:pt x="857344" y="7049"/>
                  <a:pt x="978872" y="2"/>
                  <a:pt x="1101255" y="2"/>
                </a:cubicBezTo>
                <a:cubicBezTo>
                  <a:pt x="1223639" y="2"/>
                  <a:pt x="1345166" y="7049"/>
                  <a:pt x="1460842" y="20854"/>
                </a:cubicBezTo>
                <a:cubicBezTo>
                  <a:pt x="1904714" y="73827"/>
                  <a:pt x="2202512" y="218211"/>
                  <a:pt x="2202509" y="380442"/>
                </a:cubicBezTo>
                <a:cubicBezTo>
                  <a:pt x="2202509" y="542673"/>
                  <a:pt x="1904711" y="687056"/>
                  <a:pt x="1460840" y="740029"/>
                </a:cubicBezTo>
                <a:cubicBezTo>
                  <a:pt x="1345164" y="753834"/>
                  <a:pt x="1223637" y="760881"/>
                  <a:pt x="1101253" y="760881"/>
                </a:cubicBezTo>
                <a:cubicBezTo>
                  <a:pt x="978869" y="760881"/>
                  <a:pt x="857342" y="753834"/>
                  <a:pt x="741666" y="740029"/>
                </a:cubicBezTo>
                <a:cubicBezTo>
                  <a:pt x="297795" y="687056"/>
                  <a:pt x="-3" y="542673"/>
                  <a:pt x="-2" y="380441"/>
                </a:cubicBezTo>
                <a:lnTo>
                  <a:pt x="0" y="380439"/>
                </a:ln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5088" tIns="127318" rIns="365088" bIns="104458" spcCol="1270" anchor="ctr"/>
          <a:lstStyle/>
          <a:p>
            <a:pPr algn="ctr" defTabSz="800100">
              <a:lnSpc>
                <a:spcPct val="90000"/>
              </a:lnSpc>
              <a:spcAft>
                <a:spcPct val="35000"/>
              </a:spcAft>
            </a:pPr>
            <a:r>
              <a:rPr lang="de-DE" dirty="0">
                <a:solidFill>
                  <a:schemeClr val="bg1"/>
                </a:solidFill>
                <a:effectLst>
                  <a:outerShdw blurRad="38100" dist="38100" dir="2700000" algn="tl">
                    <a:srgbClr val="000000">
                      <a:alpha val="43137"/>
                    </a:srgbClr>
                  </a:outerShdw>
                </a:effectLst>
              </a:rPr>
              <a:t>Sexuelle</a:t>
            </a:r>
            <a:br>
              <a:rPr lang="de-DE" dirty="0">
                <a:solidFill>
                  <a:schemeClr val="bg1"/>
                </a:solidFill>
                <a:effectLst>
                  <a:outerShdw blurRad="38100" dist="38100" dir="2700000" algn="tl">
                    <a:srgbClr val="000000">
                      <a:alpha val="43137"/>
                    </a:srgbClr>
                  </a:outerShdw>
                </a:effectLst>
              </a:rPr>
            </a:br>
            <a:r>
              <a:rPr lang="de-DE" dirty="0">
                <a:solidFill>
                  <a:schemeClr val="bg1"/>
                </a:solidFill>
                <a:effectLst>
                  <a:outerShdw blurRad="38100" dist="38100" dir="2700000" algn="tl">
                    <a:srgbClr val="000000">
                      <a:alpha val="43137"/>
                    </a:srgbClr>
                  </a:outerShdw>
                </a:effectLst>
              </a:rPr>
              <a:t>Übergriffe</a:t>
            </a:r>
          </a:p>
        </p:txBody>
      </p:sp>
      <p:sp>
        <p:nvSpPr>
          <p:cNvPr id="347" name="Freihandform 346"/>
          <p:cNvSpPr/>
          <p:nvPr/>
        </p:nvSpPr>
        <p:spPr>
          <a:xfrm>
            <a:off x="5854700" y="6065838"/>
            <a:ext cx="2336800" cy="712787"/>
          </a:xfrm>
          <a:custGeom>
            <a:avLst/>
            <a:gdLst>
              <a:gd name="connsiteX0" fmla="*/ 0 w 2336878"/>
              <a:gd name="connsiteY0" fmla="*/ 356644 h 713287"/>
              <a:gd name="connsiteX1" fmla="*/ 827332 w 2336878"/>
              <a:gd name="connsiteY1" fmla="*/ 15537 h 713287"/>
              <a:gd name="connsiteX2" fmla="*/ 1168440 w 2336878"/>
              <a:gd name="connsiteY2" fmla="*/ 1 h 713287"/>
              <a:gd name="connsiteX3" fmla="*/ 1509548 w 2336878"/>
              <a:gd name="connsiteY3" fmla="*/ 15537 h 713287"/>
              <a:gd name="connsiteX4" fmla="*/ 2336878 w 2336878"/>
              <a:gd name="connsiteY4" fmla="*/ 356647 h 713287"/>
              <a:gd name="connsiteX5" fmla="*/ 1509547 w 2336878"/>
              <a:gd name="connsiteY5" fmla="*/ 697755 h 713287"/>
              <a:gd name="connsiteX6" fmla="*/ 1168439 w 2336878"/>
              <a:gd name="connsiteY6" fmla="*/ 713291 h 713287"/>
              <a:gd name="connsiteX7" fmla="*/ 827331 w 2336878"/>
              <a:gd name="connsiteY7" fmla="*/ 697755 h 713287"/>
              <a:gd name="connsiteX8" fmla="*/ 1 w 2336878"/>
              <a:gd name="connsiteY8" fmla="*/ 356646 h 713287"/>
              <a:gd name="connsiteX9" fmla="*/ 0 w 2336878"/>
              <a:gd name="connsiteY9" fmla="*/ 356644 h 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878" h="713287">
                <a:moveTo>
                  <a:pt x="0" y="356644"/>
                </a:moveTo>
                <a:cubicBezTo>
                  <a:pt x="2" y="199779"/>
                  <a:pt x="335799" y="61331"/>
                  <a:pt x="827332" y="15537"/>
                </a:cubicBezTo>
                <a:cubicBezTo>
                  <a:pt x="937891" y="5237"/>
                  <a:pt x="1052845" y="1"/>
                  <a:pt x="1168440" y="1"/>
                </a:cubicBezTo>
                <a:cubicBezTo>
                  <a:pt x="1284035" y="1"/>
                  <a:pt x="1398989" y="5237"/>
                  <a:pt x="1509548" y="15537"/>
                </a:cubicBezTo>
                <a:cubicBezTo>
                  <a:pt x="2001084" y="61332"/>
                  <a:pt x="2336881" y="199781"/>
                  <a:pt x="2336878" y="356647"/>
                </a:cubicBezTo>
                <a:cubicBezTo>
                  <a:pt x="2336878" y="513512"/>
                  <a:pt x="2001081" y="651961"/>
                  <a:pt x="1509547" y="697755"/>
                </a:cubicBezTo>
                <a:cubicBezTo>
                  <a:pt x="1398988" y="708055"/>
                  <a:pt x="1284033" y="713291"/>
                  <a:pt x="1168439" y="713291"/>
                </a:cubicBezTo>
                <a:cubicBezTo>
                  <a:pt x="1052844" y="713291"/>
                  <a:pt x="937890" y="708055"/>
                  <a:pt x="827331" y="697755"/>
                </a:cubicBezTo>
                <a:cubicBezTo>
                  <a:pt x="335795" y="651960"/>
                  <a:pt x="-1" y="513511"/>
                  <a:pt x="1" y="356646"/>
                </a:cubicBezTo>
                <a:cubicBezTo>
                  <a:pt x="1" y="356645"/>
                  <a:pt x="0" y="356645"/>
                  <a:pt x="0" y="356644"/>
                </a:cubicBez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5088" tIns="127318" rIns="365088" bIns="104458" spcCol="1270" anchor="ctr"/>
          <a:lstStyle/>
          <a:p>
            <a:pPr algn="ctr" defTabSz="800100">
              <a:lnSpc>
                <a:spcPct val="90000"/>
              </a:lnSpc>
              <a:spcAft>
                <a:spcPct val="35000"/>
              </a:spcAft>
              <a:defRPr/>
            </a:pPr>
            <a:r>
              <a:rPr lang="de-DE" dirty="0">
                <a:solidFill>
                  <a:schemeClr val="bg1"/>
                </a:solidFill>
                <a:effectLst>
                  <a:outerShdw blurRad="38100" dist="38100" dir="2700000" algn="tl">
                    <a:srgbClr val="000000">
                      <a:alpha val="43137"/>
                    </a:srgbClr>
                  </a:outerShdw>
                </a:effectLst>
              </a:rPr>
              <a:t>Kostenfallen</a:t>
            </a:r>
          </a:p>
        </p:txBody>
      </p:sp>
      <p:sp>
        <p:nvSpPr>
          <p:cNvPr id="348" name="Freihandform 347"/>
          <p:cNvSpPr/>
          <p:nvPr/>
        </p:nvSpPr>
        <p:spPr>
          <a:xfrm>
            <a:off x="3136900" y="6127750"/>
            <a:ext cx="2376488" cy="730250"/>
          </a:xfrm>
          <a:custGeom>
            <a:avLst/>
            <a:gdLst>
              <a:gd name="connsiteX0" fmla="*/ 0 w 2454299"/>
              <a:gd name="connsiteY0" fmla="*/ 383396 h 766792"/>
              <a:gd name="connsiteX1" fmla="*/ 861200 w 2454299"/>
              <a:gd name="connsiteY1" fmla="*/ 17446 h 766792"/>
              <a:gd name="connsiteX2" fmla="*/ 1227151 w 2454299"/>
              <a:gd name="connsiteY2" fmla="*/ 1 h 766792"/>
              <a:gd name="connsiteX3" fmla="*/ 1593103 w 2454299"/>
              <a:gd name="connsiteY3" fmla="*/ 17446 h 766792"/>
              <a:gd name="connsiteX4" fmla="*/ 2454301 w 2454299"/>
              <a:gd name="connsiteY4" fmla="*/ 383399 h 766792"/>
              <a:gd name="connsiteX5" fmla="*/ 1593102 w 2454299"/>
              <a:gd name="connsiteY5" fmla="*/ 749350 h 766792"/>
              <a:gd name="connsiteX6" fmla="*/ 1227151 w 2454299"/>
              <a:gd name="connsiteY6" fmla="*/ 766795 h 766792"/>
              <a:gd name="connsiteX7" fmla="*/ 861199 w 2454299"/>
              <a:gd name="connsiteY7" fmla="*/ 749350 h 766792"/>
              <a:gd name="connsiteX8" fmla="*/ 1 w 2454299"/>
              <a:gd name="connsiteY8" fmla="*/ 383397 h 766792"/>
              <a:gd name="connsiteX9" fmla="*/ 0 w 2454299"/>
              <a:gd name="connsiteY9" fmla="*/ 383396 h 76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4299" h="766792">
                <a:moveTo>
                  <a:pt x="0" y="383396"/>
                </a:moveTo>
                <a:cubicBezTo>
                  <a:pt x="2" y="215695"/>
                  <a:pt x="348857" y="67456"/>
                  <a:pt x="861200" y="17446"/>
                </a:cubicBezTo>
                <a:cubicBezTo>
                  <a:pt x="979658" y="5883"/>
                  <a:pt x="1103046" y="1"/>
                  <a:pt x="1227151" y="1"/>
                </a:cubicBezTo>
                <a:cubicBezTo>
                  <a:pt x="1351257" y="1"/>
                  <a:pt x="1474644" y="5883"/>
                  <a:pt x="1593103" y="17446"/>
                </a:cubicBezTo>
                <a:cubicBezTo>
                  <a:pt x="2105448" y="67457"/>
                  <a:pt x="2454304" y="215698"/>
                  <a:pt x="2454301" y="383399"/>
                </a:cubicBezTo>
                <a:cubicBezTo>
                  <a:pt x="2454301" y="551100"/>
                  <a:pt x="2105446" y="699340"/>
                  <a:pt x="1593102" y="749350"/>
                </a:cubicBezTo>
                <a:cubicBezTo>
                  <a:pt x="1474643" y="760913"/>
                  <a:pt x="1351256" y="766795"/>
                  <a:pt x="1227151" y="766795"/>
                </a:cubicBezTo>
                <a:cubicBezTo>
                  <a:pt x="1103045" y="766795"/>
                  <a:pt x="979658" y="760913"/>
                  <a:pt x="861199" y="749350"/>
                </a:cubicBezTo>
                <a:cubicBezTo>
                  <a:pt x="348854" y="699339"/>
                  <a:pt x="-1" y="551099"/>
                  <a:pt x="1" y="383397"/>
                </a:cubicBezTo>
                <a:lnTo>
                  <a:pt x="0" y="383396"/>
                </a:ln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82284" tIns="135154" rIns="382284" bIns="112294" spcCol="1270" anchor="ctr"/>
          <a:lstStyle/>
          <a:p>
            <a:pPr algn="ctr" defTabSz="800100">
              <a:lnSpc>
                <a:spcPct val="90000"/>
              </a:lnSpc>
              <a:spcAft>
                <a:spcPct val="35000"/>
              </a:spcAft>
              <a:defRPr/>
            </a:pPr>
            <a:r>
              <a:rPr lang="de-DE" dirty="0" smtClean="0">
                <a:solidFill>
                  <a:schemeClr val="bg1"/>
                </a:solidFill>
                <a:effectLst>
                  <a:outerShdw blurRad="38100" dist="38100" dir="2700000" algn="tl">
                    <a:srgbClr val="000000">
                      <a:alpha val="43137"/>
                    </a:srgbClr>
                  </a:outerShdw>
                </a:effectLst>
              </a:rPr>
              <a:t>Urheberrechts-verstöße</a:t>
            </a:r>
            <a:endParaRPr lang="de-DE" dirty="0">
              <a:solidFill>
                <a:schemeClr val="bg1"/>
              </a:solidFill>
              <a:effectLst>
                <a:outerShdw blurRad="38100" dist="38100" dir="2700000" algn="tl">
                  <a:srgbClr val="000000">
                    <a:alpha val="43137"/>
                  </a:srgbClr>
                </a:outerShdw>
              </a:effectLst>
            </a:endParaRPr>
          </a:p>
        </p:txBody>
      </p:sp>
      <p:sp>
        <p:nvSpPr>
          <p:cNvPr id="349" name="Freihandform 348"/>
          <p:cNvSpPr/>
          <p:nvPr/>
        </p:nvSpPr>
        <p:spPr>
          <a:xfrm>
            <a:off x="607797" y="3381375"/>
            <a:ext cx="2232025" cy="771525"/>
          </a:xfrm>
          <a:custGeom>
            <a:avLst/>
            <a:gdLst>
              <a:gd name="connsiteX0" fmla="*/ 0 w 2029434"/>
              <a:gd name="connsiteY0" fmla="*/ 417526 h 835051"/>
              <a:gd name="connsiteX1" fmla="*/ 628601 w 2029434"/>
              <a:gd name="connsiteY1" fmla="*/ 31410 h 835051"/>
              <a:gd name="connsiteX2" fmla="*/ 1014718 w 2029434"/>
              <a:gd name="connsiteY2" fmla="*/ 1 h 835051"/>
              <a:gd name="connsiteX3" fmla="*/ 1400836 w 2029434"/>
              <a:gd name="connsiteY3" fmla="*/ 31410 h 835051"/>
              <a:gd name="connsiteX4" fmla="*/ 2029435 w 2029434"/>
              <a:gd name="connsiteY4" fmla="*/ 417529 h 835051"/>
              <a:gd name="connsiteX5" fmla="*/ 1400835 w 2029434"/>
              <a:gd name="connsiteY5" fmla="*/ 803646 h 835051"/>
              <a:gd name="connsiteX6" fmla="*/ 1014718 w 2029434"/>
              <a:gd name="connsiteY6" fmla="*/ 835055 h 835051"/>
              <a:gd name="connsiteX7" fmla="*/ 628601 w 2029434"/>
              <a:gd name="connsiteY7" fmla="*/ 803646 h 835051"/>
              <a:gd name="connsiteX8" fmla="*/ 2 w 2029434"/>
              <a:gd name="connsiteY8" fmla="*/ 417528 h 835051"/>
              <a:gd name="connsiteX9" fmla="*/ 0 w 2029434"/>
              <a:gd name="connsiteY9" fmla="*/ 417526 h 8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434" h="835051">
                <a:moveTo>
                  <a:pt x="0" y="417526"/>
                </a:moveTo>
                <a:cubicBezTo>
                  <a:pt x="1" y="248297"/>
                  <a:pt x="248260" y="95804"/>
                  <a:pt x="628601" y="31410"/>
                </a:cubicBezTo>
                <a:cubicBezTo>
                  <a:pt x="751091" y="10672"/>
                  <a:pt x="882264" y="1"/>
                  <a:pt x="1014718" y="1"/>
                </a:cubicBezTo>
                <a:cubicBezTo>
                  <a:pt x="1147172" y="1"/>
                  <a:pt x="1278345" y="10671"/>
                  <a:pt x="1400836" y="31410"/>
                </a:cubicBezTo>
                <a:cubicBezTo>
                  <a:pt x="1781178" y="95805"/>
                  <a:pt x="2029437" y="248298"/>
                  <a:pt x="2029435" y="417529"/>
                </a:cubicBezTo>
                <a:cubicBezTo>
                  <a:pt x="2029435" y="586759"/>
                  <a:pt x="1781177" y="739251"/>
                  <a:pt x="1400835" y="803646"/>
                </a:cubicBezTo>
                <a:cubicBezTo>
                  <a:pt x="1278345" y="824385"/>
                  <a:pt x="1147172" y="835055"/>
                  <a:pt x="1014718" y="835055"/>
                </a:cubicBezTo>
                <a:cubicBezTo>
                  <a:pt x="882264" y="835055"/>
                  <a:pt x="751091" y="824385"/>
                  <a:pt x="628601" y="803646"/>
                </a:cubicBezTo>
                <a:cubicBezTo>
                  <a:pt x="248259" y="739251"/>
                  <a:pt x="1" y="586758"/>
                  <a:pt x="2" y="417528"/>
                </a:cubicBezTo>
                <a:lnTo>
                  <a:pt x="0" y="417526"/>
                </a:ln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297204" tIns="122290" rIns="297204" bIns="122290" spcCol="1270" anchor="ctr"/>
          <a:lstStyle/>
          <a:p>
            <a:pPr algn="ctr" defTabSz="800100">
              <a:lnSpc>
                <a:spcPct val="90000"/>
              </a:lnSpc>
              <a:spcAft>
                <a:spcPct val="35000"/>
              </a:spcAft>
              <a:defRPr/>
            </a:pPr>
            <a:r>
              <a:rPr lang="de-DE" dirty="0" smtClean="0">
                <a:effectLst>
                  <a:outerShdw blurRad="38100" dist="38100" dir="2700000" algn="tl">
                    <a:srgbClr val="000000">
                      <a:alpha val="43137"/>
                    </a:srgbClr>
                  </a:outerShdw>
                </a:effectLst>
                <a:latin typeface="+mj-lt"/>
                <a:cs typeface="Calibri" pitchFamily="34" charset="0"/>
              </a:rPr>
              <a:t>Privatsphäre</a:t>
            </a:r>
            <a:br>
              <a:rPr lang="de-DE" dirty="0" smtClean="0">
                <a:effectLst>
                  <a:outerShdw blurRad="38100" dist="38100" dir="2700000" algn="tl">
                    <a:srgbClr val="000000">
                      <a:alpha val="43137"/>
                    </a:srgbClr>
                  </a:outerShdw>
                </a:effectLst>
                <a:latin typeface="+mj-lt"/>
                <a:cs typeface="Calibri" pitchFamily="34" charset="0"/>
              </a:rPr>
            </a:br>
            <a:r>
              <a:rPr lang="de-DE" dirty="0" smtClean="0">
                <a:effectLst>
                  <a:outerShdw blurRad="38100" dist="38100" dir="2700000" algn="tl">
                    <a:srgbClr val="000000">
                      <a:alpha val="43137"/>
                    </a:srgbClr>
                  </a:outerShdw>
                </a:effectLst>
                <a:latin typeface="+mj-lt"/>
                <a:cs typeface="Calibri" pitchFamily="34" charset="0"/>
              </a:rPr>
              <a:t>&amp; Datenschutz</a:t>
            </a:r>
            <a:endParaRPr lang="de-DE" dirty="0">
              <a:effectLst>
                <a:outerShdw blurRad="38100" dist="38100" dir="2700000" algn="tl">
                  <a:srgbClr val="000000">
                    <a:alpha val="43137"/>
                  </a:srgbClr>
                </a:outerShdw>
              </a:effectLst>
              <a:latin typeface="+mj-lt"/>
              <a:cs typeface="Calibri" pitchFamily="34" charset="0"/>
            </a:endParaRPr>
          </a:p>
        </p:txBody>
      </p:sp>
      <p:sp>
        <p:nvSpPr>
          <p:cNvPr id="350" name="Freihandform 349"/>
          <p:cNvSpPr/>
          <p:nvPr/>
        </p:nvSpPr>
        <p:spPr>
          <a:xfrm>
            <a:off x="1041400" y="5457825"/>
            <a:ext cx="2501900" cy="638175"/>
          </a:xfrm>
          <a:custGeom>
            <a:avLst/>
            <a:gdLst>
              <a:gd name="connsiteX0" fmla="*/ 0 w 3107428"/>
              <a:gd name="connsiteY0" fmla="*/ 420829 h 841657"/>
              <a:gd name="connsiteX1" fmla="*/ 1147522 w 3107428"/>
              <a:gd name="connsiteY1" fmla="*/ 14638 h 841657"/>
              <a:gd name="connsiteX2" fmla="*/ 1553715 w 3107428"/>
              <a:gd name="connsiteY2" fmla="*/ 2 h 841657"/>
              <a:gd name="connsiteX3" fmla="*/ 1959909 w 3107428"/>
              <a:gd name="connsiteY3" fmla="*/ 14638 h 841657"/>
              <a:gd name="connsiteX4" fmla="*/ 3107429 w 3107428"/>
              <a:gd name="connsiteY4" fmla="*/ 420834 h 841657"/>
              <a:gd name="connsiteX5" fmla="*/ 1959908 w 3107428"/>
              <a:gd name="connsiteY5" fmla="*/ 827027 h 841657"/>
              <a:gd name="connsiteX6" fmla="*/ 1553715 w 3107428"/>
              <a:gd name="connsiteY6" fmla="*/ 841663 h 841657"/>
              <a:gd name="connsiteX7" fmla="*/ 1147521 w 3107428"/>
              <a:gd name="connsiteY7" fmla="*/ 827027 h 841657"/>
              <a:gd name="connsiteX8" fmla="*/ 1 w 3107428"/>
              <a:gd name="connsiteY8" fmla="*/ 420832 h 841657"/>
              <a:gd name="connsiteX9" fmla="*/ 0 w 3107428"/>
              <a:gd name="connsiteY9" fmla="*/ 420829 h 8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428" h="841657">
                <a:moveTo>
                  <a:pt x="0" y="420829"/>
                </a:moveTo>
                <a:cubicBezTo>
                  <a:pt x="3" y="230783"/>
                  <a:pt x="470270" y="64322"/>
                  <a:pt x="1147522" y="14638"/>
                </a:cubicBezTo>
                <a:cubicBezTo>
                  <a:pt x="1279940" y="4924"/>
                  <a:pt x="1416525" y="2"/>
                  <a:pt x="1553715" y="2"/>
                </a:cubicBezTo>
                <a:cubicBezTo>
                  <a:pt x="1690905" y="2"/>
                  <a:pt x="1827490" y="4923"/>
                  <a:pt x="1959909" y="14638"/>
                </a:cubicBezTo>
                <a:cubicBezTo>
                  <a:pt x="2637166" y="64323"/>
                  <a:pt x="3107433" y="230787"/>
                  <a:pt x="3107429" y="420834"/>
                </a:cubicBezTo>
                <a:cubicBezTo>
                  <a:pt x="3107429" y="610880"/>
                  <a:pt x="2637162" y="777343"/>
                  <a:pt x="1959908" y="827027"/>
                </a:cubicBezTo>
                <a:cubicBezTo>
                  <a:pt x="1827490" y="836741"/>
                  <a:pt x="1690904" y="841663"/>
                  <a:pt x="1553715" y="841663"/>
                </a:cubicBezTo>
                <a:cubicBezTo>
                  <a:pt x="1416525" y="841663"/>
                  <a:pt x="1279940" y="836742"/>
                  <a:pt x="1147521" y="827027"/>
                </a:cubicBezTo>
                <a:cubicBezTo>
                  <a:pt x="470265" y="777342"/>
                  <a:pt x="-2" y="610879"/>
                  <a:pt x="1" y="420832"/>
                </a:cubicBezTo>
                <a:cubicBezTo>
                  <a:pt x="1" y="420831"/>
                  <a:pt x="0" y="420830"/>
                  <a:pt x="0" y="420829"/>
                </a:cubicBezTo>
                <a:close/>
              </a:path>
            </a:pathLst>
          </a:custGeom>
          <a:solidFill>
            <a:srgbClr val="FF0000">
              <a:alpha val="19000"/>
            </a:srgb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77933" tIns="146118" rIns="477933" bIns="123258" spcCol="1270" anchor="ctr"/>
          <a:lstStyle/>
          <a:p>
            <a:pPr algn="ctr" defTabSz="800100">
              <a:lnSpc>
                <a:spcPct val="90000"/>
              </a:lnSpc>
              <a:spcAft>
                <a:spcPct val="35000"/>
              </a:spcAft>
              <a:defRPr/>
            </a:pPr>
            <a:r>
              <a:rPr lang="de-DE" dirty="0">
                <a:solidFill>
                  <a:schemeClr val="bg1"/>
                </a:solidFill>
                <a:effectLst>
                  <a:outerShdw blurRad="38100" dist="38100" dir="2700000" algn="tl">
                    <a:srgbClr val="000000">
                      <a:alpha val="43137"/>
                    </a:srgbClr>
                  </a:outerShdw>
                </a:effectLst>
              </a:rPr>
              <a:t>Schadsoftware</a:t>
            </a:r>
          </a:p>
        </p:txBody>
      </p:sp>
      <p:sp>
        <p:nvSpPr>
          <p:cNvPr id="351" name="Freihandform 350"/>
          <p:cNvSpPr/>
          <p:nvPr/>
        </p:nvSpPr>
        <p:spPr>
          <a:xfrm>
            <a:off x="8407400" y="2006600"/>
            <a:ext cx="2933700" cy="812800"/>
          </a:xfrm>
          <a:custGeom>
            <a:avLst/>
            <a:gdLst>
              <a:gd name="connsiteX0" fmla="*/ 0 w 2932962"/>
              <a:gd name="connsiteY0" fmla="*/ 406558 h 813115"/>
              <a:gd name="connsiteX1" fmla="*/ 1074701 w 2932962"/>
              <a:gd name="connsiteY1" fmla="*/ 14779 h 813115"/>
              <a:gd name="connsiteX2" fmla="*/ 1466481 w 2932962"/>
              <a:gd name="connsiteY2" fmla="*/ 2 h 813115"/>
              <a:gd name="connsiteX3" fmla="*/ 1858262 w 2932962"/>
              <a:gd name="connsiteY3" fmla="*/ 14779 h 813115"/>
              <a:gd name="connsiteX4" fmla="*/ 2932961 w 2932962"/>
              <a:gd name="connsiteY4" fmla="*/ 406562 h 813115"/>
              <a:gd name="connsiteX5" fmla="*/ 1858261 w 2932962"/>
              <a:gd name="connsiteY5" fmla="*/ 798343 h 813115"/>
              <a:gd name="connsiteX6" fmla="*/ 1466480 w 2932962"/>
              <a:gd name="connsiteY6" fmla="*/ 813120 h 813115"/>
              <a:gd name="connsiteX7" fmla="*/ 1074699 w 2932962"/>
              <a:gd name="connsiteY7" fmla="*/ 798343 h 813115"/>
              <a:gd name="connsiteX8" fmla="*/ -1 w 2932962"/>
              <a:gd name="connsiteY8" fmla="*/ 406561 h 813115"/>
              <a:gd name="connsiteX9" fmla="*/ 0 w 2932962"/>
              <a:gd name="connsiteY9" fmla="*/ 406558 h 8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962" h="813115">
                <a:moveTo>
                  <a:pt x="0" y="406558"/>
                </a:moveTo>
                <a:cubicBezTo>
                  <a:pt x="3" y="223853"/>
                  <a:pt x="439627" y="63590"/>
                  <a:pt x="1074701" y="14779"/>
                </a:cubicBezTo>
                <a:cubicBezTo>
                  <a:pt x="1202290" y="4973"/>
                  <a:pt x="1334081" y="2"/>
                  <a:pt x="1466481" y="2"/>
                </a:cubicBezTo>
                <a:cubicBezTo>
                  <a:pt x="1598882" y="2"/>
                  <a:pt x="1730674" y="4973"/>
                  <a:pt x="1858262" y="14779"/>
                </a:cubicBezTo>
                <a:cubicBezTo>
                  <a:pt x="2493341" y="63590"/>
                  <a:pt x="2932965" y="223856"/>
                  <a:pt x="2932961" y="406562"/>
                </a:cubicBezTo>
                <a:cubicBezTo>
                  <a:pt x="2932961" y="589267"/>
                  <a:pt x="2493337" y="749532"/>
                  <a:pt x="1858261" y="798343"/>
                </a:cubicBezTo>
                <a:cubicBezTo>
                  <a:pt x="1730672" y="808149"/>
                  <a:pt x="1598881" y="813120"/>
                  <a:pt x="1466480" y="813120"/>
                </a:cubicBezTo>
                <a:cubicBezTo>
                  <a:pt x="1334079" y="813120"/>
                  <a:pt x="1202288" y="808149"/>
                  <a:pt x="1074699" y="798343"/>
                </a:cubicBezTo>
                <a:cubicBezTo>
                  <a:pt x="439621" y="749532"/>
                  <a:pt x="-3" y="589266"/>
                  <a:pt x="-1" y="406561"/>
                </a:cubicBezTo>
                <a:cubicBezTo>
                  <a:pt x="-1" y="406560"/>
                  <a:pt x="0" y="406559"/>
                  <a:pt x="0" y="406558"/>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65083" tIns="154638" rIns="465083" bIns="154638" spcCol="1270" anchor="ctr"/>
          <a:lstStyle/>
          <a:p>
            <a:pPr algn="ctr" defTabSz="1244600">
              <a:lnSpc>
                <a:spcPct val="90000"/>
              </a:lnSpc>
              <a:spcAft>
                <a:spcPct val="35000"/>
              </a:spcAft>
              <a:defRPr/>
            </a:pPr>
            <a:r>
              <a:rPr lang="de-DE" sz="2800" dirty="0">
                <a:effectLst>
                  <a:outerShdw blurRad="38100" dist="38100" dir="2700000" algn="tl">
                    <a:srgbClr val="000000">
                      <a:alpha val="43137"/>
                    </a:srgbClr>
                  </a:outerShdw>
                </a:effectLst>
              </a:rPr>
              <a:t>Produktivität</a:t>
            </a:r>
          </a:p>
        </p:txBody>
      </p:sp>
      <p:sp>
        <p:nvSpPr>
          <p:cNvPr id="352" name="Freihandform 351"/>
          <p:cNvSpPr/>
          <p:nvPr/>
        </p:nvSpPr>
        <p:spPr>
          <a:xfrm>
            <a:off x="1892300" y="1295400"/>
            <a:ext cx="2908300" cy="806450"/>
          </a:xfrm>
          <a:custGeom>
            <a:avLst/>
            <a:gdLst>
              <a:gd name="connsiteX0" fmla="*/ 0 w 2907506"/>
              <a:gd name="connsiteY0" fmla="*/ 403553 h 807106"/>
              <a:gd name="connsiteX1" fmla="*/ 1064905 w 2907506"/>
              <a:gd name="connsiteY1" fmla="*/ 14706 h 807106"/>
              <a:gd name="connsiteX2" fmla="*/ 1453754 w 2907506"/>
              <a:gd name="connsiteY2" fmla="*/ 2 h 807106"/>
              <a:gd name="connsiteX3" fmla="*/ 1842604 w 2907506"/>
              <a:gd name="connsiteY3" fmla="*/ 14706 h 807106"/>
              <a:gd name="connsiteX4" fmla="*/ 2907507 w 2907506"/>
              <a:gd name="connsiteY4" fmla="*/ 403557 h 807106"/>
              <a:gd name="connsiteX5" fmla="*/ 1842603 w 2907506"/>
              <a:gd name="connsiteY5" fmla="*/ 792406 h 807106"/>
              <a:gd name="connsiteX6" fmla="*/ 1453754 w 2907506"/>
              <a:gd name="connsiteY6" fmla="*/ 807110 h 807106"/>
              <a:gd name="connsiteX7" fmla="*/ 1064905 w 2907506"/>
              <a:gd name="connsiteY7" fmla="*/ 792406 h 807106"/>
              <a:gd name="connsiteX8" fmla="*/ 2 w 2907506"/>
              <a:gd name="connsiteY8" fmla="*/ 403555 h 807106"/>
              <a:gd name="connsiteX9" fmla="*/ 0 w 2907506"/>
              <a:gd name="connsiteY9" fmla="*/ 403553 h 80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7506" h="807106">
                <a:moveTo>
                  <a:pt x="0" y="403553"/>
                </a:moveTo>
                <a:cubicBezTo>
                  <a:pt x="3" y="222249"/>
                  <a:pt x="435575" y="63201"/>
                  <a:pt x="1064905" y="14706"/>
                </a:cubicBezTo>
                <a:cubicBezTo>
                  <a:pt x="1191531" y="4948"/>
                  <a:pt x="1322339" y="2"/>
                  <a:pt x="1453754" y="2"/>
                </a:cubicBezTo>
                <a:cubicBezTo>
                  <a:pt x="1585169" y="2"/>
                  <a:pt x="1715977" y="4948"/>
                  <a:pt x="1842604" y="14706"/>
                </a:cubicBezTo>
                <a:cubicBezTo>
                  <a:pt x="2471938" y="63202"/>
                  <a:pt x="2907511" y="222252"/>
                  <a:pt x="2907507" y="403557"/>
                </a:cubicBezTo>
                <a:cubicBezTo>
                  <a:pt x="2907507" y="584862"/>
                  <a:pt x="2471934" y="743911"/>
                  <a:pt x="1842603" y="792406"/>
                </a:cubicBezTo>
                <a:cubicBezTo>
                  <a:pt x="1715977" y="802164"/>
                  <a:pt x="1585169" y="807110"/>
                  <a:pt x="1453754" y="807110"/>
                </a:cubicBezTo>
                <a:cubicBezTo>
                  <a:pt x="1322339" y="807110"/>
                  <a:pt x="1191531" y="802164"/>
                  <a:pt x="1064905" y="792406"/>
                </a:cubicBezTo>
                <a:cubicBezTo>
                  <a:pt x="435572" y="743910"/>
                  <a:pt x="-1" y="584861"/>
                  <a:pt x="2" y="403555"/>
                </a:cubicBezTo>
                <a:lnTo>
                  <a:pt x="0" y="403553"/>
                </a:ln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61355" tIns="153758" rIns="461355" bIns="153758" spcCol="1270" anchor="ctr"/>
          <a:lstStyle/>
          <a:p>
            <a:pPr algn="ctr" defTabSz="1244600">
              <a:lnSpc>
                <a:spcPct val="90000"/>
              </a:lnSpc>
              <a:spcAft>
                <a:spcPct val="35000"/>
              </a:spcAft>
              <a:defRPr/>
            </a:pPr>
            <a:r>
              <a:rPr lang="de-DE" sz="2800" dirty="0">
                <a:effectLst>
                  <a:outerShdw blurRad="38100" dist="38100" dir="2700000" algn="tl">
                    <a:srgbClr val="000000">
                      <a:alpha val="43137"/>
                    </a:srgbClr>
                  </a:outerShdw>
                </a:effectLst>
              </a:rPr>
              <a:t>Information</a:t>
            </a:r>
          </a:p>
        </p:txBody>
      </p:sp>
      <p:sp>
        <p:nvSpPr>
          <p:cNvPr id="353" name="Freihandform 352"/>
          <p:cNvSpPr/>
          <p:nvPr/>
        </p:nvSpPr>
        <p:spPr>
          <a:xfrm>
            <a:off x="4978400" y="1270000"/>
            <a:ext cx="3640138" cy="841375"/>
          </a:xfrm>
          <a:custGeom>
            <a:avLst/>
            <a:gdLst>
              <a:gd name="connsiteX0" fmla="*/ 0 w 3639521"/>
              <a:gd name="connsiteY0" fmla="*/ 420710 h 841420"/>
              <a:gd name="connsiteX1" fmla="*/ 1409864 w 3639521"/>
              <a:gd name="connsiteY1" fmla="*/ 10814 h 841420"/>
              <a:gd name="connsiteX2" fmla="*/ 1819762 w 3639521"/>
              <a:gd name="connsiteY2" fmla="*/ 2 h 841420"/>
              <a:gd name="connsiteX3" fmla="*/ 2229661 w 3639521"/>
              <a:gd name="connsiteY3" fmla="*/ 10814 h 841420"/>
              <a:gd name="connsiteX4" fmla="*/ 3639523 w 3639521"/>
              <a:gd name="connsiteY4" fmla="*/ 420715 h 841420"/>
              <a:gd name="connsiteX5" fmla="*/ 2229660 w 3639521"/>
              <a:gd name="connsiteY5" fmla="*/ 830613 h 841420"/>
              <a:gd name="connsiteX6" fmla="*/ 1819762 w 3639521"/>
              <a:gd name="connsiteY6" fmla="*/ 841425 h 841420"/>
              <a:gd name="connsiteX7" fmla="*/ 1409863 w 3639521"/>
              <a:gd name="connsiteY7" fmla="*/ 830613 h 841420"/>
              <a:gd name="connsiteX8" fmla="*/ 1 w 3639521"/>
              <a:gd name="connsiteY8" fmla="*/ 420713 h 841420"/>
              <a:gd name="connsiteX9" fmla="*/ 0 w 3639521"/>
              <a:gd name="connsiteY9" fmla="*/ 420710 h 8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9521" h="841420">
                <a:moveTo>
                  <a:pt x="0" y="420710"/>
                </a:moveTo>
                <a:cubicBezTo>
                  <a:pt x="4" y="224867"/>
                  <a:pt x="584525" y="54927"/>
                  <a:pt x="1409864" y="10814"/>
                </a:cubicBezTo>
                <a:cubicBezTo>
                  <a:pt x="1544282" y="3630"/>
                  <a:pt x="1681798" y="2"/>
                  <a:pt x="1819762" y="2"/>
                </a:cubicBezTo>
                <a:cubicBezTo>
                  <a:pt x="1957726" y="2"/>
                  <a:pt x="2095242" y="3629"/>
                  <a:pt x="2229661" y="10814"/>
                </a:cubicBezTo>
                <a:cubicBezTo>
                  <a:pt x="3055007" y="54928"/>
                  <a:pt x="3639529" y="224871"/>
                  <a:pt x="3639523" y="420715"/>
                </a:cubicBezTo>
                <a:cubicBezTo>
                  <a:pt x="3639523" y="616558"/>
                  <a:pt x="3055002" y="786500"/>
                  <a:pt x="2229660" y="830613"/>
                </a:cubicBezTo>
                <a:cubicBezTo>
                  <a:pt x="2095242" y="837797"/>
                  <a:pt x="1957725" y="841425"/>
                  <a:pt x="1819762" y="841425"/>
                </a:cubicBezTo>
                <a:cubicBezTo>
                  <a:pt x="1681798" y="841425"/>
                  <a:pt x="1544282" y="837798"/>
                  <a:pt x="1409863" y="830613"/>
                </a:cubicBezTo>
                <a:cubicBezTo>
                  <a:pt x="584519" y="786499"/>
                  <a:pt x="-3" y="616557"/>
                  <a:pt x="1" y="420713"/>
                </a:cubicBezTo>
                <a:cubicBezTo>
                  <a:pt x="1" y="420712"/>
                  <a:pt x="0" y="420711"/>
                  <a:pt x="0" y="420710"/>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568556" tIns="158783" rIns="568556" bIns="158783" spcCol="1270" anchor="ctr"/>
          <a:lstStyle/>
          <a:p>
            <a:pPr algn="ctr" defTabSz="1244600">
              <a:lnSpc>
                <a:spcPct val="90000"/>
              </a:lnSpc>
              <a:spcAft>
                <a:spcPct val="35000"/>
              </a:spcAft>
              <a:defRPr/>
            </a:pPr>
            <a:r>
              <a:rPr lang="de-DE" sz="2800" dirty="0">
                <a:effectLst>
                  <a:outerShdw blurRad="38100" dist="38100" dir="2700000" algn="tl">
                    <a:srgbClr val="000000">
                      <a:alpha val="43137"/>
                    </a:srgbClr>
                  </a:outerShdw>
                </a:effectLst>
              </a:rPr>
              <a:t>Kommunikation</a:t>
            </a:r>
          </a:p>
        </p:txBody>
      </p:sp>
      <p:sp>
        <p:nvSpPr>
          <p:cNvPr id="354" name="Freihandform 353"/>
          <p:cNvSpPr/>
          <p:nvPr/>
        </p:nvSpPr>
        <p:spPr>
          <a:xfrm>
            <a:off x="211138" y="2108200"/>
            <a:ext cx="3036887" cy="862013"/>
          </a:xfrm>
          <a:custGeom>
            <a:avLst/>
            <a:gdLst>
              <a:gd name="connsiteX0" fmla="*/ 0 w 3036302"/>
              <a:gd name="connsiteY0" fmla="*/ 430964 h 861927"/>
              <a:gd name="connsiteX1" fmla="*/ 1103569 w 3036302"/>
              <a:gd name="connsiteY1" fmla="*/ 16383 h 861927"/>
              <a:gd name="connsiteX2" fmla="*/ 1518152 w 3036302"/>
              <a:gd name="connsiteY2" fmla="*/ 2 h 861927"/>
              <a:gd name="connsiteX3" fmla="*/ 1932736 w 3036302"/>
              <a:gd name="connsiteY3" fmla="*/ 16383 h 861927"/>
              <a:gd name="connsiteX4" fmla="*/ 3036303 w 3036302"/>
              <a:gd name="connsiteY4" fmla="*/ 430969 h 861927"/>
              <a:gd name="connsiteX5" fmla="*/ 1932735 w 3036302"/>
              <a:gd name="connsiteY5" fmla="*/ 845552 h 861927"/>
              <a:gd name="connsiteX6" fmla="*/ 1518152 w 3036302"/>
              <a:gd name="connsiteY6" fmla="*/ 861933 h 861927"/>
              <a:gd name="connsiteX7" fmla="*/ 1103568 w 3036302"/>
              <a:gd name="connsiteY7" fmla="*/ 845552 h 861927"/>
              <a:gd name="connsiteX8" fmla="*/ 1 w 3036302"/>
              <a:gd name="connsiteY8" fmla="*/ 430967 h 861927"/>
              <a:gd name="connsiteX9" fmla="*/ 0 w 3036302"/>
              <a:gd name="connsiteY9" fmla="*/ 430964 h 86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6302" h="861927">
                <a:moveTo>
                  <a:pt x="0" y="430964"/>
                </a:moveTo>
                <a:cubicBezTo>
                  <a:pt x="3" y="238276"/>
                  <a:pt x="450589" y="69003"/>
                  <a:pt x="1103569" y="16383"/>
                </a:cubicBezTo>
                <a:cubicBezTo>
                  <a:pt x="1238436" y="5515"/>
                  <a:pt x="1377956" y="2"/>
                  <a:pt x="1518152" y="2"/>
                </a:cubicBezTo>
                <a:cubicBezTo>
                  <a:pt x="1658348" y="2"/>
                  <a:pt x="1797868" y="5515"/>
                  <a:pt x="1932736" y="16383"/>
                </a:cubicBezTo>
                <a:cubicBezTo>
                  <a:pt x="2585721" y="69004"/>
                  <a:pt x="3036307" y="238279"/>
                  <a:pt x="3036303" y="430969"/>
                </a:cubicBezTo>
                <a:cubicBezTo>
                  <a:pt x="3036303" y="623658"/>
                  <a:pt x="2585717" y="792932"/>
                  <a:pt x="1932735" y="845552"/>
                </a:cubicBezTo>
                <a:cubicBezTo>
                  <a:pt x="1797868" y="856420"/>
                  <a:pt x="1658348" y="861933"/>
                  <a:pt x="1518152" y="861933"/>
                </a:cubicBezTo>
                <a:cubicBezTo>
                  <a:pt x="1377956" y="861933"/>
                  <a:pt x="1238436" y="856420"/>
                  <a:pt x="1103568" y="845552"/>
                </a:cubicBezTo>
                <a:cubicBezTo>
                  <a:pt x="450584" y="792931"/>
                  <a:pt x="-2" y="623657"/>
                  <a:pt x="1" y="430967"/>
                </a:cubicBezTo>
                <a:cubicBezTo>
                  <a:pt x="1" y="430966"/>
                  <a:pt x="0" y="430965"/>
                  <a:pt x="0" y="430964"/>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80216" tIns="161786" rIns="480216" bIns="161786" spcCol="1270" anchor="ctr"/>
          <a:lstStyle/>
          <a:p>
            <a:pPr algn="ctr" defTabSz="1244600">
              <a:lnSpc>
                <a:spcPct val="90000"/>
              </a:lnSpc>
              <a:spcAft>
                <a:spcPct val="35000"/>
              </a:spcAft>
              <a:defRPr/>
            </a:pPr>
            <a:r>
              <a:rPr lang="de-DE" sz="2800" dirty="0">
                <a:effectLst>
                  <a:outerShdw blurRad="38100" dist="38100" dir="2700000" algn="tl">
                    <a:srgbClr val="000000">
                      <a:alpha val="43137"/>
                    </a:srgbClr>
                  </a:outerShdw>
                </a:effectLst>
              </a:rPr>
              <a:t>Unterhaltung</a:t>
            </a:r>
          </a:p>
        </p:txBody>
      </p:sp>
      <p:grpSp>
        <p:nvGrpSpPr>
          <p:cNvPr id="355" name="Gruppieren 354"/>
          <p:cNvGrpSpPr/>
          <p:nvPr/>
        </p:nvGrpSpPr>
        <p:grpSpPr>
          <a:xfrm rot="2082352">
            <a:off x="3671930" y="2324963"/>
            <a:ext cx="1577589" cy="1754728"/>
            <a:chOff x="4216400" y="2293938"/>
            <a:chExt cx="1716088" cy="1900237"/>
          </a:xfrm>
        </p:grpSpPr>
        <p:sp>
          <p:nvSpPr>
            <p:cNvPr id="356" name="AutoShape 3"/>
            <p:cNvSpPr>
              <a:spLocks noChangeAspect="1" noChangeArrowheads="1" noTextEdit="1"/>
            </p:cNvSpPr>
            <p:nvPr/>
          </p:nvSpPr>
          <p:spPr bwMode="auto">
            <a:xfrm>
              <a:off x="4216400" y="2293938"/>
              <a:ext cx="1716088"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7" name="Freeform 10"/>
            <p:cNvSpPr>
              <a:spLocks/>
            </p:cNvSpPr>
            <p:nvPr/>
          </p:nvSpPr>
          <p:spPr bwMode="auto">
            <a:xfrm>
              <a:off x="4737100" y="3079750"/>
              <a:ext cx="1179513" cy="981075"/>
            </a:xfrm>
            <a:custGeom>
              <a:avLst/>
              <a:gdLst>
                <a:gd name="T0" fmla="*/ 1444 w 1485"/>
                <a:gd name="T1" fmla="*/ 2 h 1235"/>
                <a:gd name="T2" fmla="*/ 1428 w 1485"/>
                <a:gd name="T3" fmla="*/ 0 h 1235"/>
                <a:gd name="T4" fmla="*/ 1356 w 1485"/>
                <a:gd name="T5" fmla="*/ 7 h 1235"/>
                <a:gd name="T6" fmla="*/ 1223 w 1485"/>
                <a:gd name="T7" fmla="*/ 35 h 1235"/>
                <a:gd name="T8" fmla="*/ 1091 w 1485"/>
                <a:gd name="T9" fmla="*/ 84 h 1235"/>
                <a:gd name="T10" fmla="*/ 963 w 1485"/>
                <a:gd name="T11" fmla="*/ 148 h 1235"/>
                <a:gd name="T12" fmla="*/ 839 w 1485"/>
                <a:gd name="T13" fmla="*/ 226 h 1235"/>
                <a:gd name="T14" fmla="*/ 721 w 1485"/>
                <a:gd name="T15" fmla="*/ 313 h 1235"/>
                <a:gd name="T16" fmla="*/ 610 w 1485"/>
                <a:gd name="T17" fmla="*/ 408 h 1235"/>
                <a:gd name="T18" fmla="*/ 506 w 1485"/>
                <a:gd name="T19" fmla="*/ 506 h 1235"/>
                <a:gd name="T20" fmla="*/ 409 w 1485"/>
                <a:gd name="T21" fmla="*/ 606 h 1235"/>
                <a:gd name="T22" fmla="*/ 321 w 1485"/>
                <a:gd name="T23" fmla="*/ 703 h 1235"/>
                <a:gd name="T24" fmla="*/ 244 w 1485"/>
                <a:gd name="T25" fmla="*/ 796 h 1235"/>
                <a:gd name="T26" fmla="*/ 176 w 1485"/>
                <a:gd name="T27" fmla="*/ 880 h 1235"/>
                <a:gd name="T28" fmla="*/ 121 w 1485"/>
                <a:gd name="T29" fmla="*/ 954 h 1235"/>
                <a:gd name="T30" fmla="*/ 78 w 1485"/>
                <a:gd name="T31" fmla="*/ 1014 h 1235"/>
                <a:gd name="T32" fmla="*/ 49 w 1485"/>
                <a:gd name="T33" fmla="*/ 1056 h 1235"/>
                <a:gd name="T34" fmla="*/ 34 w 1485"/>
                <a:gd name="T35" fmla="*/ 1078 h 1235"/>
                <a:gd name="T36" fmla="*/ 15 w 1485"/>
                <a:gd name="T37" fmla="*/ 1115 h 1235"/>
                <a:gd name="T38" fmla="*/ 0 w 1485"/>
                <a:gd name="T39" fmla="*/ 1166 h 1235"/>
                <a:gd name="T40" fmla="*/ 6 w 1485"/>
                <a:gd name="T41" fmla="*/ 1199 h 1235"/>
                <a:gd name="T42" fmla="*/ 26 w 1485"/>
                <a:gd name="T43" fmla="*/ 1219 h 1235"/>
                <a:gd name="T44" fmla="*/ 53 w 1485"/>
                <a:gd name="T45" fmla="*/ 1229 h 1235"/>
                <a:gd name="T46" fmla="*/ 84 w 1485"/>
                <a:gd name="T47" fmla="*/ 1235 h 1235"/>
                <a:gd name="T48" fmla="*/ 113 w 1485"/>
                <a:gd name="T49" fmla="*/ 1234 h 1235"/>
                <a:gd name="T50" fmla="*/ 132 w 1485"/>
                <a:gd name="T51" fmla="*/ 1230 h 1235"/>
                <a:gd name="T52" fmla="*/ 213 w 1485"/>
                <a:gd name="T53" fmla="*/ 1203 h 1235"/>
                <a:gd name="T54" fmla="*/ 363 w 1485"/>
                <a:gd name="T55" fmla="*/ 1141 h 1235"/>
                <a:gd name="T56" fmla="*/ 502 w 1485"/>
                <a:gd name="T57" fmla="*/ 1072 h 1235"/>
                <a:gd name="T58" fmla="*/ 633 w 1485"/>
                <a:gd name="T59" fmla="*/ 996 h 1235"/>
                <a:gd name="T60" fmla="*/ 754 w 1485"/>
                <a:gd name="T61" fmla="*/ 917 h 1235"/>
                <a:gd name="T62" fmla="*/ 865 w 1485"/>
                <a:gd name="T63" fmla="*/ 834 h 1235"/>
                <a:gd name="T64" fmla="*/ 968 w 1485"/>
                <a:gd name="T65" fmla="*/ 749 h 1235"/>
                <a:gd name="T66" fmla="*/ 1061 w 1485"/>
                <a:gd name="T67" fmla="*/ 663 h 1235"/>
                <a:gd name="T68" fmla="*/ 1144 w 1485"/>
                <a:gd name="T69" fmla="*/ 579 h 1235"/>
                <a:gd name="T70" fmla="*/ 1219 w 1485"/>
                <a:gd name="T71" fmla="*/ 497 h 1235"/>
                <a:gd name="T72" fmla="*/ 1284 w 1485"/>
                <a:gd name="T73" fmla="*/ 420 h 1235"/>
                <a:gd name="T74" fmla="*/ 1339 w 1485"/>
                <a:gd name="T75" fmla="*/ 348 h 1235"/>
                <a:gd name="T76" fmla="*/ 1385 w 1485"/>
                <a:gd name="T77" fmla="*/ 282 h 1235"/>
                <a:gd name="T78" fmla="*/ 1421 w 1485"/>
                <a:gd name="T79" fmla="*/ 224 h 1235"/>
                <a:gd name="T80" fmla="*/ 1449 w 1485"/>
                <a:gd name="T81" fmla="*/ 176 h 1235"/>
                <a:gd name="T82" fmla="*/ 1466 w 1485"/>
                <a:gd name="T83" fmla="*/ 139 h 1235"/>
                <a:gd name="T84" fmla="*/ 1481 w 1485"/>
                <a:gd name="T85" fmla="*/ 92 h 1235"/>
                <a:gd name="T86" fmla="*/ 1485 w 1485"/>
                <a:gd name="T87" fmla="*/ 45 h 1235"/>
                <a:gd name="T88" fmla="*/ 1477 w 1485"/>
                <a:gd name="T89" fmla="*/ 19 h 1235"/>
                <a:gd name="T90" fmla="*/ 1462 w 1485"/>
                <a:gd name="T91" fmla="*/ 9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5" h="1235">
                  <a:moveTo>
                    <a:pt x="1454" y="8"/>
                  </a:moveTo>
                  <a:lnTo>
                    <a:pt x="1444" y="2"/>
                  </a:lnTo>
                  <a:lnTo>
                    <a:pt x="1435" y="0"/>
                  </a:lnTo>
                  <a:lnTo>
                    <a:pt x="1428" y="0"/>
                  </a:lnTo>
                  <a:lnTo>
                    <a:pt x="1424" y="0"/>
                  </a:lnTo>
                  <a:lnTo>
                    <a:pt x="1356" y="7"/>
                  </a:lnTo>
                  <a:lnTo>
                    <a:pt x="1289" y="18"/>
                  </a:lnTo>
                  <a:lnTo>
                    <a:pt x="1223" y="35"/>
                  </a:lnTo>
                  <a:lnTo>
                    <a:pt x="1156" y="57"/>
                  </a:lnTo>
                  <a:lnTo>
                    <a:pt x="1091" y="84"/>
                  </a:lnTo>
                  <a:lnTo>
                    <a:pt x="1027" y="115"/>
                  </a:lnTo>
                  <a:lnTo>
                    <a:pt x="963" y="148"/>
                  </a:lnTo>
                  <a:lnTo>
                    <a:pt x="900" y="185"/>
                  </a:lnTo>
                  <a:lnTo>
                    <a:pt x="839" y="226"/>
                  </a:lnTo>
                  <a:lnTo>
                    <a:pt x="780" y="268"/>
                  </a:lnTo>
                  <a:lnTo>
                    <a:pt x="721" y="313"/>
                  </a:lnTo>
                  <a:lnTo>
                    <a:pt x="665" y="359"/>
                  </a:lnTo>
                  <a:lnTo>
                    <a:pt x="610" y="408"/>
                  </a:lnTo>
                  <a:lnTo>
                    <a:pt x="557" y="456"/>
                  </a:lnTo>
                  <a:lnTo>
                    <a:pt x="506" y="506"/>
                  </a:lnTo>
                  <a:lnTo>
                    <a:pt x="456" y="556"/>
                  </a:lnTo>
                  <a:lnTo>
                    <a:pt x="409" y="606"/>
                  </a:lnTo>
                  <a:lnTo>
                    <a:pt x="364" y="654"/>
                  </a:lnTo>
                  <a:lnTo>
                    <a:pt x="321" y="703"/>
                  </a:lnTo>
                  <a:lnTo>
                    <a:pt x="281" y="750"/>
                  </a:lnTo>
                  <a:lnTo>
                    <a:pt x="244" y="796"/>
                  </a:lnTo>
                  <a:lnTo>
                    <a:pt x="208" y="838"/>
                  </a:lnTo>
                  <a:lnTo>
                    <a:pt x="176" y="880"/>
                  </a:lnTo>
                  <a:lnTo>
                    <a:pt x="147" y="918"/>
                  </a:lnTo>
                  <a:lnTo>
                    <a:pt x="121" y="954"/>
                  </a:lnTo>
                  <a:lnTo>
                    <a:pt x="98" y="985"/>
                  </a:lnTo>
                  <a:lnTo>
                    <a:pt x="78" y="1014"/>
                  </a:lnTo>
                  <a:lnTo>
                    <a:pt x="62" y="1037"/>
                  </a:lnTo>
                  <a:lnTo>
                    <a:pt x="49" y="1056"/>
                  </a:lnTo>
                  <a:lnTo>
                    <a:pt x="40" y="1070"/>
                  </a:lnTo>
                  <a:lnTo>
                    <a:pt x="34" y="1078"/>
                  </a:lnTo>
                  <a:lnTo>
                    <a:pt x="32" y="1082"/>
                  </a:lnTo>
                  <a:lnTo>
                    <a:pt x="15" y="1115"/>
                  </a:lnTo>
                  <a:lnTo>
                    <a:pt x="5" y="1143"/>
                  </a:lnTo>
                  <a:lnTo>
                    <a:pt x="0" y="1166"/>
                  </a:lnTo>
                  <a:lnTo>
                    <a:pt x="1" y="1185"/>
                  </a:lnTo>
                  <a:lnTo>
                    <a:pt x="6" y="1199"/>
                  </a:lnTo>
                  <a:lnTo>
                    <a:pt x="15" y="1211"/>
                  </a:lnTo>
                  <a:lnTo>
                    <a:pt x="26" y="1219"/>
                  </a:lnTo>
                  <a:lnTo>
                    <a:pt x="39" y="1223"/>
                  </a:lnTo>
                  <a:lnTo>
                    <a:pt x="53" y="1229"/>
                  </a:lnTo>
                  <a:lnTo>
                    <a:pt x="68" y="1234"/>
                  </a:lnTo>
                  <a:lnTo>
                    <a:pt x="84" y="1235"/>
                  </a:lnTo>
                  <a:lnTo>
                    <a:pt x="99" y="1235"/>
                  </a:lnTo>
                  <a:lnTo>
                    <a:pt x="113" y="1234"/>
                  </a:lnTo>
                  <a:lnTo>
                    <a:pt x="124" y="1232"/>
                  </a:lnTo>
                  <a:lnTo>
                    <a:pt x="132" y="1230"/>
                  </a:lnTo>
                  <a:lnTo>
                    <a:pt x="135" y="1230"/>
                  </a:lnTo>
                  <a:lnTo>
                    <a:pt x="213" y="1203"/>
                  </a:lnTo>
                  <a:lnTo>
                    <a:pt x="289" y="1173"/>
                  </a:lnTo>
                  <a:lnTo>
                    <a:pt x="363" y="1141"/>
                  </a:lnTo>
                  <a:lnTo>
                    <a:pt x="433" y="1107"/>
                  </a:lnTo>
                  <a:lnTo>
                    <a:pt x="502" y="1072"/>
                  </a:lnTo>
                  <a:lnTo>
                    <a:pt x="569" y="1035"/>
                  </a:lnTo>
                  <a:lnTo>
                    <a:pt x="633" y="996"/>
                  </a:lnTo>
                  <a:lnTo>
                    <a:pt x="695" y="957"/>
                  </a:lnTo>
                  <a:lnTo>
                    <a:pt x="754" y="917"/>
                  </a:lnTo>
                  <a:lnTo>
                    <a:pt x="811" y="875"/>
                  </a:lnTo>
                  <a:lnTo>
                    <a:pt x="865" y="834"/>
                  </a:lnTo>
                  <a:lnTo>
                    <a:pt x="918" y="791"/>
                  </a:lnTo>
                  <a:lnTo>
                    <a:pt x="968" y="749"/>
                  </a:lnTo>
                  <a:lnTo>
                    <a:pt x="1015" y="706"/>
                  </a:lnTo>
                  <a:lnTo>
                    <a:pt x="1061" y="663"/>
                  </a:lnTo>
                  <a:lnTo>
                    <a:pt x="1104" y="622"/>
                  </a:lnTo>
                  <a:lnTo>
                    <a:pt x="1144" y="579"/>
                  </a:lnTo>
                  <a:lnTo>
                    <a:pt x="1182" y="539"/>
                  </a:lnTo>
                  <a:lnTo>
                    <a:pt x="1219" y="497"/>
                  </a:lnTo>
                  <a:lnTo>
                    <a:pt x="1253" y="458"/>
                  </a:lnTo>
                  <a:lnTo>
                    <a:pt x="1284" y="420"/>
                  </a:lnTo>
                  <a:lnTo>
                    <a:pt x="1313" y="383"/>
                  </a:lnTo>
                  <a:lnTo>
                    <a:pt x="1339" y="348"/>
                  </a:lnTo>
                  <a:lnTo>
                    <a:pt x="1363" y="314"/>
                  </a:lnTo>
                  <a:lnTo>
                    <a:pt x="1385" y="282"/>
                  </a:lnTo>
                  <a:lnTo>
                    <a:pt x="1404" y="252"/>
                  </a:lnTo>
                  <a:lnTo>
                    <a:pt x="1421" y="224"/>
                  </a:lnTo>
                  <a:lnTo>
                    <a:pt x="1436" y="199"/>
                  </a:lnTo>
                  <a:lnTo>
                    <a:pt x="1449" y="176"/>
                  </a:lnTo>
                  <a:lnTo>
                    <a:pt x="1459" y="156"/>
                  </a:lnTo>
                  <a:lnTo>
                    <a:pt x="1466" y="139"/>
                  </a:lnTo>
                  <a:lnTo>
                    <a:pt x="1472" y="125"/>
                  </a:lnTo>
                  <a:lnTo>
                    <a:pt x="1481" y="92"/>
                  </a:lnTo>
                  <a:lnTo>
                    <a:pt x="1485" y="65"/>
                  </a:lnTo>
                  <a:lnTo>
                    <a:pt x="1485" y="45"/>
                  </a:lnTo>
                  <a:lnTo>
                    <a:pt x="1483" y="30"/>
                  </a:lnTo>
                  <a:lnTo>
                    <a:pt x="1477" y="19"/>
                  </a:lnTo>
                  <a:lnTo>
                    <a:pt x="1470" y="14"/>
                  </a:lnTo>
                  <a:lnTo>
                    <a:pt x="1462" y="9"/>
                  </a:lnTo>
                  <a:lnTo>
                    <a:pt x="1454" y="8"/>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8" name="Freeform 11"/>
            <p:cNvSpPr>
              <a:spLocks/>
            </p:cNvSpPr>
            <p:nvPr/>
          </p:nvSpPr>
          <p:spPr bwMode="auto">
            <a:xfrm>
              <a:off x="4737100" y="3081338"/>
              <a:ext cx="1181100" cy="969962"/>
            </a:xfrm>
            <a:custGeom>
              <a:avLst/>
              <a:gdLst>
                <a:gd name="T0" fmla="*/ 1480 w 1487"/>
                <a:gd name="T1" fmla="*/ 71 h 1221"/>
                <a:gd name="T2" fmla="*/ 1485 w 1487"/>
                <a:gd name="T3" fmla="*/ 68 h 1221"/>
                <a:gd name="T4" fmla="*/ 1487 w 1487"/>
                <a:gd name="T5" fmla="*/ 51 h 1221"/>
                <a:gd name="T6" fmla="*/ 1485 w 1487"/>
                <a:gd name="T7" fmla="*/ 38 h 1221"/>
                <a:gd name="T8" fmla="*/ 1482 w 1487"/>
                <a:gd name="T9" fmla="*/ 28 h 1221"/>
                <a:gd name="T10" fmla="*/ 1477 w 1487"/>
                <a:gd name="T11" fmla="*/ 20 h 1221"/>
                <a:gd name="T12" fmla="*/ 1473 w 1487"/>
                <a:gd name="T13" fmla="*/ 14 h 1221"/>
                <a:gd name="T14" fmla="*/ 1466 w 1487"/>
                <a:gd name="T15" fmla="*/ 10 h 1221"/>
                <a:gd name="T16" fmla="*/ 1460 w 1487"/>
                <a:gd name="T17" fmla="*/ 8 h 1221"/>
                <a:gd name="T18" fmla="*/ 1454 w 1487"/>
                <a:gd name="T19" fmla="*/ 7 h 1221"/>
                <a:gd name="T20" fmla="*/ 1454 w 1487"/>
                <a:gd name="T21" fmla="*/ 7 h 1221"/>
                <a:gd name="T22" fmla="*/ 1454 w 1487"/>
                <a:gd name="T23" fmla="*/ 7 h 1221"/>
                <a:gd name="T24" fmla="*/ 1454 w 1487"/>
                <a:gd name="T25" fmla="*/ 7 h 1221"/>
                <a:gd name="T26" fmla="*/ 1454 w 1487"/>
                <a:gd name="T27" fmla="*/ 6 h 1221"/>
                <a:gd name="T28" fmla="*/ 1408 w 1487"/>
                <a:gd name="T29" fmla="*/ 0 h 1221"/>
                <a:gd name="T30" fmla="*/ 1398 w 1487"/>
                <a:gd name="T31" fmla="*/ 1 h 1221"/>
                <a:gd name="T32" fmla="*/ 1389 w 1487"/>
                <a:gd name="T33" fmla="*/ 2 h 1221"/>
                <a:gd name="T34" fmla="*/ 1378 w 1487"/>
                <a:gd name="T35" fmla="*/ 3 h 1221"/>
                <a:gd name="T36" fmla="*/ 1369 w 1487"/>
                <a:gd name="T37" fmla="*/ 5 h 1221"/>
                <a:gd name="T38" fmla="*/ 1359 w 1487"/>
                <a:gd name="T39" fmla="*/ 6 h 1221"/>
                <a:gd name="T40" fmla="*/ 1348 w 1487"/>
                <a:gd name="T41" fmla="*/ 7 h 1221"/>
                <a:gd name="T42" fmla="*/ 1339 w 1487"/>
                <a:gd name="T43" fmla="*/ 9 h 1221"/>
                <a:gd name="T44" fmla="*/ 1329 w 1487"/>
                <a:gd name="T45" fmla="*/ 10 h 1221"/>
                <a:gd name="T46" fmla="*/ 26 w 1487"/>
                <a:gd name="T47" fmla="*/ 1091 h 1221"/>
                <a:gd name="T48" fmla="*/ 11 w 1487"/>
                <a:gd name="T49" fmla="*/ 1121 h 1221"/>
                <a:gd name="T50" fmla="*/ 3 w 1487"/>
                <a:gd name="T51" fmla="*/ 1146 h 1221"/>
                <a:gd name="T52" fmla="*/ 0 w 1487"/>
                <a:gd name="T53" fmla="*/ 1167 h 1221"/>
                <a:gd name="T54" fmla="*/ 1 w 1487"/>
                <a:gd name="T55" fmla="*/ 1184 h 1221"/>
                <a:gd name="T56" fmla="*/ 6 w 1487"/>
                <a:gd name="T57" fmla="*/ 1198 h 1221"/>
                <a:gd name="T58" fmla="*/ 14 w 1487"/>
                <a:gd name="T59" fmla="*/ 1208 h 1221"/>
                <a:gd name="T60" fmla="*/ 24 w 1487"/>
                <a:gd name="T61" fmla="*/ 1215 h 1221"/>
                <a:gd name="T62" fmla="*/ 36 w 1487"/>
                <a:gd name="T63" fmla="*/ 1221 h 1221"/>
                <a:gd name="T64" fmla="*/ 52 w 1487"/>
                <a:gd name="T65" fmla="*/ 1221 h 1221"/>
                <a:gd name="T66" fmla="*/ 1480 w 1487"/>
                <a:gd name="T67" fmla="*/ 71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7" h="1221">
                  <a:moveTo>
                    <a:pt x="1480" y="71"/>
                  </a:moveTo>
                  <a:lnTo>
                    <a:pt x="1485" y="68"/>
                  </a:lnTo>
                  <a:lnTo>
                    <a:pt x="1487" y="51"/>
                  </a:lnTo>
                  <a:lnTo>
                    <a:pt x="1485" y="38"/>
                  </a:lnTo>
                  <a:lnTo>
                    <a:pt x="1482" y="28"/>
                  </a:lnTo>
                  <a:lnTo>
                    <a:pt x="1477" y="20"/>
                  </a:lnTo>
                  <a:lnTo>
                    <a:pt x="1473" y="14"/>
                  </a:lnTo>
                  <a:lnTo>
                    <a:pt x="1466" y="10"/>
                  </a:lnTo>
                  <a:lnTo>
                    <a:pt x="1460" y="8"/>
                  </a:lnTo>
                  <a:lnTo>
                    <a:pt x="1454" y="7"/>
                  </a:lnTo>
                  <a:lnTo>
                    <a:pt x="1454" y="7"/>
                  </a:lnTo>
                  <a:lnTo>
                    <a:pt x="1454" y="7"/>
                  </a:lnTo>
                  <a:lnTo>
                    <a:pt x="1454" y="7"/>
                  </a:lnTo>
                  <a:lnTo>
                    <a:pt x="1454" y="6"/>
                  </a:lnTo>
                  <a:lnTo>
                    <a:pt x="1408" y="0"/>
                  </a:lnTo>
                  <a:lnTo>
                    <a:pt x="1398" y="1"/>
                  </a:lnTo>
                  <a:lnTo>
                    <a:pt x="1389" y="2"/>
                  </a:lnTo>
                  <a:lnTo>
                    <a:pt x="1378" y="3"/>
                  </a:lnTo>
                  <a:lnTo>
                    <a:pt x="1369" y="5"/>
                  </a:lnTo>
                  <a:lnTo>
                    <a:pt x="1359" y="6"/>
                  </a:lnTo>
                  <a:lnTo>
                    <a:pt x="1348" y="7"/>
                  </a:lnTo>
                  <a:lnTo>
                    <a:pt x="1339" y="9"/>
                  </a:lnTo>
                  <a:lnTo>
                    <a:pt x="1329" y="10"/>
                  </a:lnTo>
                  <a:lnTo>
                    <a:pt x="26" y="1091"/>
                  </a:lnTo>
                  <a:lnTo>
                    <a:pt x="11" y="1121"/>
                  </a:lnTo>
                  <a:lnTo>
                    <a:pt x="3" y="1146"/>
                  </a:lnTo>
                  <a:lnTo>
                    <a:pt x="0" y="1167"/>
                  </a:lnTo>
                  <a:lnTo>
                    <a:pt x="1" y="1184"/>
                  </a:lnTo>
                  <a:lnTo>
                    <a:pt x="6" y="1198"/>
                  </a:lnTo>
                  <a:lnTo>
                    <a:pt x="14" y="1208"/>
                  </a:lnTo>
                  <a:lnTo>
                    <a:pt x="24" y="1215"/>
                  </a:lnTo>
                  <a:lnTo>
                    <a:pt x="36" y="1221"/>
                  </a:lnTo>
                  <a:lnTo>
                    <a:pt x="52" y="1221"/>
                  </a:lnTo>
                  <a:lnTo>
                    <a:pt x="1480" y="71"/>
                  </a:lnTo>
                  <a:close/>
                </a:path>
              </a:pathLst>
            </a:custGeom>
            <a:solidFill>
              <a:srgbClr val="F9D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9" name="Freeform 12"/>
            <p:cNvSpPr>
              <a:spLocks/>
            </p:cNvSpPr>
            <p:nvPr/>
          </p:nvSpPr>
          <p:spPr bwMode="auto">
            <a:xfrm>
              <a:off x="4764088" y="4060825"/>
              <a:ext cx="1588" cy="1587"/>
            </a:xfrm>
            <a:custGeom>
              <a:avLst/>
              <a:gdLst>
                <a:gd name="T0" fmla="*/ 0 w 3"/>
                <a:gd name="T1" fmla="*/ 0 h 1"/>
                <a:gd name="T2" fmla="*/ 0 w 3"/>
                <a:gd name="T3" fmla="*/ 0 h 1"/>
                <a:gd name="T4" fmla="*/ 1 w 3"/>
                <a:gd name="T5" fmla="*/ 0 h 1"/>
                <a:gd name="T6" fmla="*/ 1 w 3"/>
                <a:gd name="T7" fmla="*/ 0 h 1"/>
                <a:gd name="T8" fmla="*/ 1 w 3"/>
                <a:gd name="T9" fmla="*/ 0 h 1"/>
                <a:gd name="T10" fmla="*/ 1 w 3"/>
                <a:gd name="T11" fmla="*/ 0 h 1"/>
                <a:gd name="T12" fmla="*/ 3 w 3"/>
                <a:gd name="T13" fmla="*/ 0 h 1"/>
                <a:gd name="T14" fmla="*/ 3 w 3"/>
                <a:gd name="T15" fmla="*/ 0 h 1"/>
                <a:gd name="T16" fmla="*/ 3 w 3"/>
                <a:gd name="T17" fmla="*/ 1 h 1"/>
                <a:gd name="T18" fmla="*/ 1 w 3"/>
                <a:gd name="T19" fmla="*/ 0 h 1"/>
                <a:gd name="T20" fmla="*/ 1 w 3"/>
                <a:gd name="T21" fmla="*/ 0 h 1"/>
                <a:gd name="T22" fmla="*/ 1 w 3"/>
                <a:gd name="T23" fmla="*/ 0 h 1"/>
                <a:gd name="T24" fmla="*/ 0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0" y="0"/>
                  </a:moveTo>
                  <a:lnTo>
                    <a:pt x="0" y="0"/>
                  </a:lnTo>
                  <a:lnTo>
                    <a:pt x="1" y="0"/>
                  </a:lnTo>
                  <a:lnTo>
                    <a:pt x="1" y="0"/>
                  </a:lnTo>
                  <a:lnTo>
                    <a:pt x="1" y="0"/>
                  </a:lnTo>
                  <a:lnTo>
                    <a:pt x="1" y="0"/>
                  </a:lnTo>
                  <a:lnTo>
                    <a:pt x="3" y="0"/>
                  </a:lnTo>
                  <a:lnTo>
                    <a:pt x="3" y="0"/>
                  </a:lnTo>
                  <a:lnTo>
                    <a:pt x="3" y="1"/>
                  </a:lnTo>
                  <a:lnTo>
                    <a:pt x="1" y="0"/>
                  </a:lnTo>
                  <a:lnTo>
                    <a:pt x="1"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0" name="Freeform 13"/>
            <p:cNvSpPr>
              <a:spLocks/>
            </p:cNvSpPr>
            <p:nvPr/>
          </p:nvSpPr>
          <p:spPr bwMode="auto">
            <a:xfrm>
              <a:off x="4762500" y="4060825"/>
              <a:ext cx="3175" cy="0"/>
            </a:xfrm>
            <a:custGeom>
              <a:avLst/>
              <a:gdLst>
                <a:gd name="T0" fmla="*/ 0 w 3"/>
                <a:gd name="T1" fmla="*/ 0 h 1"/>
                <a:gd name="T2" fmla="*/ 1 w 3"/>
                <a:gd name="T3" fmla="*/ 1 h 1"/>
                <a:gd name="T4" fmla="*/ 2 w 3"/>
                <a:gd name="T5" fmla="*/ 1 h 1"/>
                <a:gd name="T6" fmla="*/ 2 w 3"/>
                <a:gd name="T7" fmla="*/ 1 h 1"/>
                <a:gd name="T8" fmla="*/ 3 w 3"/>
                <a:gd name="T9" fmla="*/ 1 h 1"/>
                <a:gd name="T10" fmla="*/ 3 w 3"/>
                <a:gd name="T11" fmla="*/ 1 h 1"/>
                <a:gd name="T12" fmla="*/ 3 w 3"/>
                <a:gd name="T13" fmla="*/ 1 h 1"/>
                <a:gd name="T14" fmla="*/ 2 w 3"/>
                <a:gd name="T15" fmla="*/ 1 h 1"/>
                <a:gd name="T16" fmla="*/ 2 w 3"/>
                <a:gd name="T17" fmla="*/ 1 h 1"/>
                <a:gd name="T18" fmla="*/ 1 w 3"/>
                <a:gd name="T19" fmla="*/ 0 h 1"/>
                <a:gd name="T20" fmla="*/ 1 w 3"/>
                <a:gd name="T21" fmla="*/ 0 h 1"/>
                <a:gd name="T22" fmla="*/ 1 w 3"/>
                <a:gd name="T23" fmla="*/ 0 h 1"/>
                <a:gd name="T24" fmla="*/ 0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0" y="0"/>
                  </a:moveTo>
                  <a:lnTo>
                    <a:pt x="1" y="1"/>
                  </a:lnTo>
                  <a:lnTo>
                    <a:pt x="2" y="1"/>
                  </a:lnTo>
                  <a:lnTo>
                    <a:pt x="2" y="1"/>
                  </a:lnTo>
                  <a:lnTo>
                    <a:pt x="3" y="1"/>
                  </a:lnTo>
                  <a:lnTo>
                    <a:pt x="3" y="1"/>
                  </a:lnTo>
                  <a:lnTo>
                    <a:pt x="3" y="1"/>
                  </a:lnTo>
                  <a:lnTo>
                    <a:pt x="2" y="1"/>
                  </a:lnTo>
                  <a:lnTo>
                    <a:pt x="2" y="1"/>
                  </a:lnTo>
                  <a:lnTo>
                    <a:pt x="1" y="0"/>
                  </a:lnTo>
                  <a:lnTo>
                    <a:pt x="1"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1" name="Freeform 14"/>
            <p:cNvSpPr>
              <a:spLocks/>
            </p:cNvSpPr>
            <p:nvPr/>
          </p:nvSpPr>
          <p:spPr bwMode="auto">
            <a:xfrm>
              <a:off x="4725988" y="3068638"/>
              <a:ext cx="1203325" cy="1003300"/>
            </a:xfrm>
            <a:custGeom>
              <a:avLst/>
              <a:gdLst>
                <a:gd name="T0" fmla="*/ 1484 w 1515"/>
                <a:gd name="T1" fmla="*/ 12 h 1264"/>
                <a:gd name="T2" fmla="*/ 1458 w 1515"/>
                <a:gd name="T3" fmla="*/ 2 h 1264"/>
                <a:gd name="T4" fmla="*/ 1440 w 1515"/>
                <a:gd name="T5" fmla="*/ 1 h 1264"/>
                <a:gd name="T6" fmla="*/ 1295 w 1515"/>
                <a:gd name="T7" fmla="*/ 22 h 1264"/>
                <a:gd name="T8" fmla="*/ 1110 w 1515"/>
                <a:gd name="T9" fmla="*/ 83 h 1264"/>
                <a:gd name="T10" fmla="*/ 931 w 1515"/>
                <a:gd name="T11" fmla="*/ 176 h 1264"/>
                <a:gd name="T12" fmla="*/ 761 w 1515"/>
                <a:gd name="T13" fmla="*/ 292 h 1264"/>
                <a:gd name="T14" fmla="*/ 603 w 1515"/>
                <a:gd name="T15" fmla="*/ 425 h 1264"/>
                <a:gd name="T16" fmla="*/ 459 w 1515"/>
                <a:gd name="T17" fmla="*/ 564 h 1264"/>
                <a:gd name="T18" fmla="*/ 333 w 1515"/>
                <a:gd name="T19" fmla="*/ 701 h 1264"/>
                <a:gd name="T20" fmla="*/ 225 w 1515"/>
                <a:gd name="T21" fmla="*/ 830 h 1264"/>
                <a:gd name="T22" fmla="*/ 214 w 1515"/>
                <a:gd name="T23" fmla="*/ 879 h 1264"/>
                <a:gd name="T24" fmla="*/ 291 w 1515"/>
                <a:gd name="T25" fmla="*/ 794 h 1264"/>
                <a:gd name="T26" fmla="*/ 407 w 1515"/>
                <a:gd name="T27" fmla="*/ 660 h 1264"/>
                <a:gd name="T28" fmla="*/ 540 w 1515"/>
                <a:gd name="T29" fmla="*/ 522 h 1264"/>
                <a:gd name="T30" fmla="*/ 690 w 1515"/>
                <a:gd name="T31" fmla="*/ 385 h 1264"/>
                <a:gd name="T32" fmla="*/ 853 w 1515"/>
                <a:gd name="T33" fmla="*/ 260 h 1264"/>
                <a:gd name="T34" fmla="*/ 1027 w 1515"/>
                <a:gd name="T35" fmla="*/ 154 h 1264"/>
                <a:gd name="T36" fmla="*/ 1208 w 1515"/>
                <a:gd name="T37" fmla="*/ 76 h 1264"/>
                <a:gd name="T38" fmla="*/ 1393 w 1515"/>
                <a:gd name="T39" fmla="*/ 33 h 1264"/>
                <a:gd name="T40" fmla="*/ 1442 w 1515"/>
                <a:gd name="T41" fmla="*/ 29 h 1264"/>
                <a:gd name="T42" fmla="*/ 1454 w 1515"/>
                <a:gd name="T43" fmla="*/ 30 h 1264"/>
                <a:gd name="T44" fmla="*/ 1466 w 1515"/>
                <a:gd name="T45" fmla="*/ 37 h 1264"/>
                <a:gd name="T46" fmla="*/ 1480 w 1515"/>
                <a:gd name="T47" fmla="*/ 41 h 1264"/>
                <a:gd name="T48" fmla="*/ 1483 w 1515"/>
                <a:gd name="T49" fmla="*/ 98 h 1264"/>
                <a:gd name="T50" fmla="*/ 1447 w 1515"/>
                <a:gd name="T51" fmla="*/ 192 h 1264"/>
                <a:gd name="T52" fmla="*/ 1381 w 1515"/>
                <a:gd name="T53" fmla="*/ 303 h 1264"/>
                <a:gd name="T54" fmla="*/ 1276 w 1515"/>
                <a:gd name="T55" fmla="*/ 442 h 1264"/>
                <a:gd name="T56" fmla="*/ 1134 w 1515"/>
                <a:gd name="T57" fmla="*/ 600 h 1264"/>
                <a:gd name="T58" fmla="*/ 958 w 1515"/>
                <a:gd name="T59" fmla="*/ 766 h 1264"/>
                <a:gd name="T60" fmla="*/ 746 w 1515"/>
                <a:gd name="T61" fmla="*/ 930 h 1264"/>
                <a:gd name="T62" fmla="*/ 499 w 1515"/>
                <a:gd name="T63" fmla="*/ 1079 h 1264"/>
                <a:gd name="T64" fmla="*/ 220 w 1515"/>
                <a:gd name="T65" fmla="*/ 1205 h 1264"/>
                <a:gd name="T66" fmla="*/ 119 w 1515"/>
                <a:gd name="T67" fmla="*/ 1235 h 1264"/>
                <a:gd name="T68" fmla="*/ 71 w 1515"/>
                <a:gd name="T69" fmla="*/ 1230 h 1264"/>
                <a:gd name="T70" fmla="*/ 59 w 1515"/>
                <a:gd name="T71" fmla="*/ 1224 h 1264"/>
                <a:gd name="T72" fmla="*/ 36 w 1515"/>
                <a:gd name="T73" fmla="*/ 1211 h 1264"/>
                <a:gd name="T74" fmla="*/ 39 w 1515"/>
                <a:gd name="T75" fmla="*/ 1142 h 1264"/>
                <a:gd name="T76" fmla="*/ 84 w 1515"/>
                <a:gd name="T77" fmla="*/ 1067 h 1264"/>
                <a:gd name="T78" fmla="*/ 182 w 1515"/>
                <a:gd name="T79" fmla="*/ 931 h 1264"/>
                <a:gd name="T80" fmla="*/ 206 w 1515"/>
                <a:gd name="T81" fmla="*/ 866 h 1264"/>
                <a:gd name="T82" fmla="*/ 104 w 1515"/>
                <a:gd name="T83" fmla="*/ 989 h 1264"/>
                <a:gd name="T84" fmla="*/ 38 w 1515"/>
                <a:gd name="T85" fmla="*/ 1084 h 1264"/>
                <a:gd name="T86" fmla="*/ 14 w 1515"/>
                <a:gd name="T87" fmla="*/ 1131 h 1264"/>
                <a:gd name="T88" fmla="*/ 0 w 1515"/>
                <a:gd name="T89" fmla="*/ 1177 h 1264"/>
                <a:gd name="T90" fmla="*/ 3 w 1515"/>
                <a:gd name="T91" fmla="*/ 1209 h 1264"/>
                <a:gd name="T92" fmla="*/ 17 w 1515"/>
                <a:gd name="T93" fmla="*/ 1233 h 1264"/>
                <a:gd name="T94" fmla="*/ 40 w 1515"/>
                <a:gd name="T95" fmla="*/ 1249 h 1264"/>
                <a:gd name="T96" fmla="*/ 49 w 1515"/>
                <a:gd name="T97" fmla="*/ 1251 h 1264"/>
                <a:gd name="T98" fmla="*/ 49 w 1515"/>
                <a:gd name="T99" fmla="*/ 1251 h 1264"/>
                <a:gd name="T100" fmla="*/ 99 w 1515"/>
                <a:gd name="T101" fmla="*/ 1264 h 1264"/>
                <a:gd name="T102" fmla="*/ 149 w 1515"/>
                <a:gd name="T103" fmla="*/ 1259 h 1264"/>
                <a:gd name="T104" fmla="*/ 391 w 1515"/>
                <a:gd name="T105" fmla="*/ 1166 h 1264"/>
                <a:gd name="T106" fmla="*/ 671 w 1515"/>
                <a:gd name="T107" fmla="*/ 1015 h 1264"/>
                <a:gd name="T108" fmla="*/ 909 w 1515"/>
                <a:gd name="T109" fmla="*/ 847 h 1264"/>
                <a:gd name="T110" fmla="*/ 1105 w 1515"/>
                <a:gd name="T111" fmla="*/ 670 h 1264"/>
                <a:gd name="T112" fmla="*/ 1262 w 1515"/>
                <a:gd name="T113" fmla="*/ 502 h 1264"/>
                <a:gd name="T114" fmla="*/ 1378 w 1515"/>
                <a:gd name="T115" fmla="*/ 351 h 1264"/>
                <a:gd name="T116" fmla="*/ 1455 w 1515"/>
                <a:gd name="T117" fmla="*/ 231 h 1264"/>
                <a:gd name="T118" fmla="*/ 1496 w 1515"/>
                <a:gd name="T119" fmla="*/ 155 h 1264"/>
                <a:gd name="T120" fmla="*/ 1514 w 1515"/>
                <a:gd name="T121" fmla="*/ 85 h 1264"/>
                <a:gd name="T122" fmla="*/ 1510 w 1515"/>
                <a:gd name="T123" fmla="*/ 38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 h="1264">
                  <a:moveTo>
                    <a:pt x="1506" y="30"/>
                  </a:moveTo>
                  <a:lnTo>
                    <a:pt x="1500" y="22"/>
                  </a:lnTo>
                  <a:lnTo>
                    <a:pt x="1492" y="16"/>
                  </a:lnTo>
                  <a:lnTo>
                    <a:pt x="1484" y="12"/>
                  </a:lnTo>
                  <a:lnTo>
                    <a:pt x="1475" y="10"/>
                  </a:lnTo>
                  <a:lnTo>
                    <a:pt x="1469" y="7"/>
                  </a:lnTo>
                  <a:lnTo>
                    <a:pt x="1464" y="3"/>
                  </a:lnTo>
                  <a:lnTo>
                    <a:pt x="1458" y="2"/>
                  </a:lnTo>
                  <a:lnTo>
                    <a:pt x="1453" y="1"/>
                  </a:lnTo>
                  <a:lnTo>
                    <a:pt x="1447" y="0"/>
                  </a:lnTo>
                  <a:lnTo>
                    <a:pt x="1444" y="0"/>
                  </a:lnTo>
                  <a:lnTo>
                    <a:pt x="1440" y="1"/>
                  </a:lnTo>
                  <a:lnTo>
                    <a:pt x="1438" y="1"/>
                  </a:lnTo>
                  <a:lnTo>
                    <a:pt x="1391" y="6"/>
                  </a:lnTo>
                  <a:lnTo>
                    <a:pt x="1343" y="12"/>
                  </a:lnTo>
                  <a:lnTo>
                    <a:pt x="1295" y="22"/>
                  </a:lnTo>
                  <a:lnTo>
                    <a:pt x="1249" y="33"/>
                  </a:lnTo>
                  <a:lnTo>
                    <a:pt x="1202" y="48"/>
                  </a:lnTo>
                  <a:lnTo>
                    <a:pt x="1156" y="64"/>
                  </a:lnTo>
                  <a:lnTo>
                    <a:pt x="1110" y="83"/>
                  </a:lnTo>
                  <a:lnTo>
                    <a:pt x="1065" y="103"/>
                  </a:lnTo>
                  <a:lnTo>
                    <a:pt x="1019" y="127"/>
                  </a:lnTo>
                  <a:lnTo>
                    <a:pt x="975" y="151"/>
                  </a:lnTo>
                  <a:lnTo>
                    <a:pt x="931" y="176"/>
                  </a:lnTo>
                  <a:lnTo>
                    <a:pt x="887" y="204"/>
                  </a:lnTo>
                  <a:lnTo>
                    <a:pt x="845" y="233"/>
                  </a:lnTo>
                  <a:lnTo>
                    <a:pt x="802" y="262"/>
                  </a:lnTo>
                  <a:lnTo>
                    <a:pt x="761" y="292"/>
                  </a:lnTo>
                  <a:lnTo>
                    <a:pt x="720" y="325"/>
                  </a:lnTo>
                  <a:lnTo>
                    <a:pt x="680" y="358"/>
                  </a:lnTo>
                  <a:lnTo>
                    <a:pt x="641" y="392"/>
                  </a:lnTo>
                  <a:lnTo>
                    <a:pt x="603" y="425"/>
                  </a:lnTo>
                  <a:lnTo>
                    <a:pt x="566" y="459"/>
                  </a:lnTo>
                  <a:lnTo>
                    <a:pt x="529" y="494"/>
                  </a:lnTo>
                  <a:lnTo>
                    <a:pt x="493" y="529"/>
                  </a:lnTo>
                  <a:lnTo>
                    <a:pt x="459" y="564"/>
                  </a:lnTo>
                  <a:lnTo>
                    <a:pt x="426" y="599"/>
                  </a:lnTo>
                  <a:lnTo>
                    <a:pt x="394" y="633"/>
                  </a:lnTo>
                  <a:lnTo>
                    <a:pt x="362" y="668"/>
                  </a:lnTo>
                  <a:lnTo>
                    <a:pt x="333" y="701"/>
                  </a:lnTo>
                  <a:lnTo>
                    <a:pt x="304" y="735"/>
                  </a:lnTo>
                  <a:lnTo>
                    <a:pt x="277" y="768"/>
                  </a:lnTo>
                  <a:lnTo>
                    <a:pt x="250" y="799"/>
                  </a:lnTo>
                  <a:lnTo>
                    <a:pt x="225" y="830"/>
                  </a:lnTo>
                  <a:lnTo>
                    <a:pt x="202" y="860"/>
                  </a:lnTo>
                  <a:lnTo>
                    <a:pt x="206" y="866"/>
                  </a:lnTo>
                  <a:lnTo>
                    <a:pt x="210" y="872"/>
                  </a:lnTo>
                  <a:lnTo>
                    <a:pt x="214" y="879"/>
                  </a:lnTo>
                  <a:lnTo>
                    <a:pt x="218" y="885"/>
                  </a:lnTo>
                  <a:lnTo>
                    <a:pt x="241" y="856"/>
                  </a:lnTo>
                  <a:lnTo>
                    <a:pt x="265" y="825"/>
                  </a:lnTo>
                  <a:lnTo>
                    <a:pt x="291" y="794"/>
                  </a:lnTo>
                  <a:lnTo>
                    <a:pt x="318" y="761"/>
                  </a:lnTo>
                  <a:lnTo>
                    <a:pt x="347" y="728"/>
                  </a:lnTo>
                  <a:lnTo>
                    <a:pt x="376" y="695"/>
                  </a:lnTo>
                  <a:lnTo>
                    <a:pt x="407" y="660"/>
                  </a:lnTo>
                  <a:lnTo>
                    <a:pt x="439" y="625"/>
                  </a:lnTo>
                  <a:lnTo>
                    <a:pt x="471" y="591"/>
                  </a:lnTo>
                  <a:lnTo>
                    <a:pt x="506" y="556"/>
                  </a:lnTo>
                  <a:lnTo>
                    <a:pt x="540" y="522"/>
                  </a:lnTo>
                  <a:lnTo>
                    <a:pt x="577" y="487"/>
                  </a:lnTo>
                  <a:lnTo>
                    <a:pt x="614" y="453"/>
                  </a:lnTo>
                  <a:lnTo>
                    <a:pt x="652" y="418"/>
                  </a:lnTo>
                  <a:lnTo>
                    <a:pt x="690" y="385"/>
                  </a:lnTo>
                  <a:lnTo>
                    <a:pt x="731" y="352"/>
                  </a:lnTo>
                  <a:lnTo>
                    <a:pt x="771" y="320"/>
                  </a:lnTo>
                  <a:lnTo>
                    <a:pt x="811" y="290"/>
                  </a:lnTo>
                  <a:lnTo>
                    <a:pt x="853" y="260"/>
                  </a:lnTo>
                  <a:lnTo>
                    <a:pt x="895" y="231"/>
                  </a:lnTo>
                  <a:lnTo>
                    <a:pt x="939" y="204"/>
                  </a:lnTo>
                  <a:lnTo>
                    <a:pt x="982" y="178"/>
                  </a:lnTo>
                  <a:lnTo>
                    <a:pt x="1027" y="154"/>
                  </a:lnTo>
                  <a:lnTo>
                    <a:pt x="1071" y="131"/>
                  </a:lnTo>
                  <a:lnTo>
                    <a:pt x="1115" y="110"/>
                  </a:lnTo>
                  <a:lnTo>
                    <a:pt x="1162" y="92"/>
                  </a:lnTo>
                  <a:lnTo>
                    <a:pt x="1208" y="76"/>
                  </a:lnTo>
                  <a:lnTo>
                    <a:pt x="1254" y="61"/>
                  </a:lnTo>
                  <a:lnTo>
                    <a:pt x="1300" y="49"/>
                  </a:lnTo>
                  <a:lnTo>
                    <a:pt x="1347" y="40"/>
                  </a:lnTo>
                  <a:lnTo>
                    <a:pt x="1393" y="33"/>
                  </a:lnTo>
                  <a:lnTo>
                    <a:pt x="1440" y="29"/>
                  </a:lnTo>
                  <a:lnTo>
                    <a:pt x="1442" y="29"/>
                  </a:lnTo>
                  <a:lnTo>
                    <a:pt x="1442" y="29"/>
                  </a:lnTo>
                  <a:lnTo>
                    <a:pt x="1442" y="29"/>
                  </a:lnTo>
                  <a:lnTo>
                    <a:pt x="1443" y="29"/>
                  </a:lnTo>
                  <a:lnTo>
                    <a:pt x="1445" y="29"/>
                  </a:lnTo>
                  <a:lnTo>
                    <a:pt x="1449" y="29"/>
                  </a:lnTo>
                  <a:lnTo>
                    <a:pt x="1454" y="30"/>
                  </a:lnTo>
                  <a:lnTo>
                    <a:pt x="1460" y="33"/>
                  </a:lnTo>
                  <a:lnTo>
                    <a:pt x="1462" y="34"/>
                  </a:lnTo>
                  <a:lnTo>
                    <a:pt x="1464" y="36"/>
                  </a:lnTo>
                  <a:lnTo>
                    <a:pt x="1466" y="37"/>
                  </a:lnTo>
                  <a:lnTo>
                    <a:pt x="1468" y="37"/>
                  </a:lnTo>
                  <a:lnTo>
                    <a:pt x="1473" y="38"/>
                  </a:lnTo>
                  <a:lnTo>
                    <a:pt x="1476" y="39"/>
                  </a:lnTo>
                  <a:lnTo>
                    <a:pt x="1480" y="41"/>
                  </a:lnTo>
                  <a:lnTo>
                    <a:pt x="1482" y="45"/>
                  </a:lnTo>
                  <a:lnTo>
                    <a:pt x="1485" y="54"/>
                  </a:lnTo>
                  <a:lnTo>
                    <a:pt x="1487" y="71"/>
                  </a:lnTo>
                  <a:lnTo>
                    <a:pt x="1483" y="98"/>
                  </a:lnTo>
                  <a:lnTo>
                    <a:pt x="1473" y="136"/>
                  </a:lnTo>
                  <a:lnTo>
                    <a:pt x="1467" y="152"/>
                  </a:lnTo>
                  <a:lnTo>
                    <a:pt x="1458" y="170"/>
                  </a:lnTo>
                  <a:lnTo>
                    <a:pt x="1447" y="192"/>
                  </a:lnTo>
                  <a:lnTo>
                    <a:pt x="1434" y="216"/>
                  </a:lnTo>
                  <a:lnTo>
                    <a:pt x="1419" y="243"/>
                  </a:lnTo>
                  <a:lnTo>
                    <a:pt x="1400" y="272"/>
                  </a:lnTo>
                  <a:lnTo>
                    <a:pt x="1381" y="303"/>
                  </a:lnTo>
                  <a:lnTo>
                    <a:pt x="1358" y="335"/>
                  </a:lnTo>
                  <a:lnTo>
                    <a:pt x="1332" y="368"/>
                  </a:lnTo>
                  <a:lnTo>
                    <a:pt x="1304" y="404"/>
                  </a:lnTo>
                  <a:lnTo>
                    <a:pt x="1276" y="442"/>
                  </a:lnTo>
                  <a:lnTo>
                    <a:pt x="1243" y="480"/>
                  </a:lnTo>
                  <a:lnTo>
                    <a:pt x="1209" y="519"/>
                  </a:lnTo>
                  <a:lnTo>
                    <a:pt x="1173" y="560"/>
                  </a:lnTo>
                  <a:lnTo>
                    <a:pt x="1134" y="600"/>
                  </a:lnTo>
                  <a:lnTo>
                    <a:pt x="1094" y="642"/>
                  </a:lnTo>
                  <a:lnTo>
                    <a:pt x="1050" y="683"/>
                  </a:lnTo>
                  <a:lnTo>
                    <a:pt x="1005" y="724"/>
                  </a:lnTo>
                  <a:lnTo>
                    <a:pt x="958" y="766"/>
                  </a:lnTo>
                  <a:lnTo>
                    <a:pt x="908" y="807"/>
                  </a:lnTo>
                  <a:lnTo>
                    <a:pt x="856" y="849"/>
                  </a:lnTo>
                  <a:lnTo>
                    <a:pt x="802" y="889"/>
                  </a:lnTo>
                  <a:lnTo>
                    <a:pt x="746" y="930"/>
                  </a:lnTo>
                  <a:lnTo>
                    <a:pt x="687" y="969"/>
                  </a:lnTo>
                  <a:lnTo>
                    <a:pt x="627" y="1007"/>
                  </a:lnTo>
                  <a:lnTo>
                    <a:pt x="565" y="1044"/>
                  </a:lnTo>
                  <a:lnTo>
                    <a:pt x="499" y="1079"/>
                  </a:lnTo>
                  <a:lnTo>
                    <a:pt x="432" y="1114"/>
                  </a:lnTo>
                  <a:lnTo>
                    <a:pt x="364" y="1146"/>
                  </a:lnTo>
                  <a:lnTo>
                    <a:pt x="293" y="1176"/>
                  </a:lnTo>
                  <a:lnTo>
                    <a:pt x="220" y="1205"/>
                  </a:lnTo>
                  <a:lnTo>
                    <a:pt x="145" y="1231"/>
                  </a:lnTo>
                  <a:lnTo>
                    <a:pt x="138" y="1233"/>
                  </a:lnTo>
                  <a:lnTo>
                    <a:pt x="129" y="1234"/>
                  </a:lnTo>
                  <a:lnTo>
                    <a:pt x="119" y="1235"/>
                  </a:lnTo>
                  <a:lnTo>
                    <a:pt x="107" y="1235"/>
                  </a:lnTo>
                  <a:lnTo>
                    <a:pt x="94" y="1235"/>
                  </a:lnTo>
                  <a:lnTo>
                    <a:pt x="83" y="1234"/>
                  </a:lnTo>
                  <a:lnTo>
                    <a:pt x="71" y="1230"/>
                  </a:lnTo>
                  <a:lnTo>
                    <a:pt x="62" y="1226"/>
                  </a:lnTo>
                  <a:lnTo>
                    <a:pt x="61" y="1226"/>
                  </a:lnTo>
                  <a:lnTo>
                    <a:pt x="60" y="1224"/>
                  </a:lnTo>
                  <a:lnTo>
                    <a:pt x="59" y="1224"/>
                  </a:lnTo>
                  <a:lnTo>
                    <a:pt x="58" y="1224"/>
                  </a:lnTo>
                  <a:lnTo>
                    <a:pt x="48" y="1221"/>
                  </a:lnTo>
                  <a:lnTo>
                    <a:pt x="41" y="1216"/>
                  </a:lnTo>
                  <a:lnTo>
                    <a:pt x="36" y="1211"/>
                  </a:lnTo>
                  <a:lnTo>
                    <a:pt x="31" y="1204"/>
                  </a:lnTo>
                  <a:lnTo>
                    <a:pt x="29" y="1190"/>
                  </a:lnTo>
                  <a:lnTo>
                    <a:pt x="30" y="1170"/>
                  </a:lnTo>
                  <a:lnTo>
                    <a:pt x="39" y="1142"/>
                  </a:lnTo>
                  <a:lnTo>
                    <a:pt x="59" y="1103"/>
                  </a:lnTo>
                  <a:lnTo>
                    <a:pt x="62" y="1098"/>
                  </a:lnTo>
                  <a:lnTo>
                    <a:pt x="70" y="1086"/>
                  </a:lnTo>
                  <a:lnTo>
                    <a:pt x="84" y="1067"/>
                  </a:lnTo>
                  <a:lnTo>
                    <a:pt x="102" y="1040"/>
                  </a:lnTo>
                  <a:lnTo>
                    <a:pt x="124" y="1009"/>
                  </a:lnTo>
                  <a:lnTo>
                    <a:pt x="151" y="972"/>
                  </a:lnTo>
                  <a:lnTo>
                    <a:pt x="182" y="931"/>
                  </a:lnTo>
                  <a:lnTo>
                    <a:pt x="218" y="885"/>
                  </a:lnTo>
                  <a:lnTo>
                    <a:pt x="214" y="879"/>
                  </a:lnTo>
                  <a:lnTo>
                    <a:pt x="210" y="872"/>
                  </a:lnTo>
                  <a:lnTo>
                    <a:pt x="206" y="866"/>
                  </a:lnTo>
                  <a:lnTo>
                    <a:pt x="202" y="860"/>
                  </a:lnTo>
                  <a:lnTo>
                    <a:pt x="165" y="908"/>
                  </a:lnTo>
                  <a:lnTo>
                    <a:pt x="132" y="951"/>
                  </a:lnTo>
                  <a:lnTo>
                    <a:pt x="104" y="989"/>
                  </a:lnTo>
                  <a:lnTo>
                    <a:pt x="81" y="1023"/>
                  </a:lnTo>
                  <a:lnTo>
                    <a:pt x="61" y="1050"/>
                  </a:lnTo>
                  <a:lnTo>
                    <a:pt x="47" y="1070"/>
                  </a:lnTo>
                  <a:lnTo>
                    <a:pt x="38" y="1084"/>
                  </a:lnTo>
                  <a:lnTo>
                    <a:pt x="34" y="1089"/>
                  </a:lnTo>
                  <a:lnTo>
                    <a:pt x="26" y="1103"/>
                  </a:lnTo>
                  <a:lnTo>
                    <a:pt x="20" y="1117"/>
                  </a:lnTo>
                  <a:lnTo>
                    <a:pt x="14" y="1131"/>
                  </a:lnTo>
                  <a:lnTo>
                    <a:pt x="9" y="1143"/>
                  </a:lnTo>
                  <a:lnTo>
                    <a:pt x="5" y="1155"/>
                  </a:lnTo>
                  <a:lnTo>
                    <a:pt x="2" y="1167"/>
                  </a:lnTo>
                  <a:lnTo>
                    <a:pt x="0" y="1177"/>
                  </a:lnTo>
                  <a:lnTo>
                    <a:pt x="0" y="1188"/>
                  </a:lnTo>
                  <a:lnTo>
                    <a:pt x="0" y="1196"/>
                  </a:lnTo>
                  <a:lnTo>
                    <a:pt x="1" y="1203"/>
                  </a:lnTo>
                  <a:lnTo>
                    <a:pt x="3" y="1209"/>
                  </a:lnTo>
                  <a:lnTo>
                    <a:pt x="6" y="1215"/>
                  </a:lnTo>
                  <a:lnTo>
                    <a:pt x="9" y="1221"/>
                  </a:lnTo>
                  <a:lnTo>
                    <a:pt x="13" y="1227"/>
                  </a:lnTo>
                  <a:lnTo>
                    <a:pt x="17" y="1233"/>
                  </a:lnTo>
                  <a:lnTo>
                    <a:pt x="22" y="1237"/>
                  </a:lnTo>
                  <a:lnTo>
                    <a:pt x="28" y="1242"/>
                  </a:lnTo>
                  <a:lnTo>
                    <a:pt x="33" y="1245"/>
                  </a:lnTo>
                  <a:lnTo>
                    <a:pt x="40" y="1249"/>
                  </a:lnTo>
                  <a:lnTo>
                    <a:pt x="48" y="1251"/>
                  </a:lnTo>
                  <a:lnTo>
                    <a:pt x="49" y="1251"/>
                  </a:lnTo>
                  <a:lnTo>
                    <a:pt x="49" y="1251"/>
                  </a:lnTo>
                  <a:lnTo>
                    <a:pt x="49" y="1251"/>
                  </a:lnTo>
                  <a:lnTo>
                    <a:pt x="51" y="1252"/>
                  </a:lnTo>
                  <a:lnTo>
                    <a:pt x="51" y="1251"/>
                  </a:lnTo>
                  <a:lnTo>
                    <a:pt x="51" y="1251"/>
                  </a:lnTo>
                  <a:lnTo>
                    <a:pt x="49" y="1251"/>
                  </a:lnTo>
                  <a:lnTo>
                    <a:pt x="49" y="1251"/>
                  </a:lnTo>
                  <a:lnTo>
                    <a:pt x="66" y="1258"/>
                  </a:lnTo>
                  <a:lnTo>
                    <a:pt x="82" y="1261"/>
                  </a:lnTo>
                  <a:lnTo>
                    <a:pt x="99" y="1264"/>
                  </a:lnTo>
                  <a:lnTo>
                    <a:pt x="115" y="1264"/>
                  </a:lnTo>
                  <a:lnTo>
                    <a:pt x="129" y="1262"/>
                  </a:lnTo>
                  <a:lnTo>
                    <a:pt x="141" y="1261"/>
                  </a:lnTo>
                  <a:lnTo>
                    <a:pt x="149" y="1259"/>
                  </a:lnTo>
                  <a:lnTo>
                    <a:pt x="152" y="1259"/>
                  </a:lnTo>
                  <a:lnTo>
                    <a:pt x="234" y="1230"/>
                  </a:lnTo>
                  <a:lnTo>
                    <a:pt x="313" y="1199"/>
                  </a:lnTo>
                  <a:lnTo>
                    <a:pt x="391" y="1166"/>
                  </a:lnTo>
                  <a:lnTo>
                    <a:pt x="464" y="1130"/>
                  </a:lnTo>
                  <a:lnTo>
                    <a:pt x="536" y="1093"/>
                  </a:lnTo>
                  <a:lnTo>
                    <a:pt x="605" y="1055"/>
                  </a:lnTo>
                  <a:lnTo>
                    <a:pt x="671" y="1015"/>
                  </a:lnTo>
                  <a:lnTo>
                    <a:pt x="734" y="974"/>
                  </a:lnTo>
                  <a:lnTo>
                    <a:pt x="795" y="932"/>
                  </a:lnTo>
                  <a:lnTo>
                    <a:pt x="853" y="889"/>
                  </a:lnTo>
                  <a:lnTo>
                    <a:pt x="909" y="847"/>
                  </a:lnTo>
                  <a:lnTo>
                    <a:pt x="962" y="803"/>
                  </a:lnTo>
                  <a:lnTo>
                    <a:pt x="1012" y="759"/>
                  </a:lnTo>
                  <a:lnTo>
                    <a:pt x="1060" y="714"/>
                  </a:lnTo>
                  <a:lnTo>
                    <a:pt x="1105" y="670"/>
                  </a:lnTo>
                  <a:lnTo>
                    <a:pt x="1148" y="628"/>
                  </a:lnTo>
                  <a:lnTo>
                    <a:pt x="1188" y="585"/>
                  </a:lnTo>
                  <a:lnTo>
                    <a:pt x="1226" y="542"/>
                  </a:lnTo>
                  <a:lnTo>
                    <a:pt x="1262" y="502"/>
                  </a:lnTo>
                  <a:lnTo>
                    <a:pt x="1294" y="462"/>
                  </a:lnTo>
                  <a:lnTo>
                    <a:pt x="1324" y="424"/>
                  </a:lnTo>
                  <a:lnTo>
                    <a:pt x="1353" y="387"/>
                  </a:lnTo>
                  <a:lnTo>
                    <a:pt x="1378" y="351"/>
                  </a:lnTo>
                  <a:lnTo>
                    <a:pt x="1401" y="318"/>
                  </a:lnTo>
                  <a:lnTo>
                    <a:pt x="1422" y="287"/>
                  </a:lnTo>
                  <a:lnTo>
                    <a:pt x="1440" y="258"/>
                  </a:lnTo>
                  <a:lnTo>
                    <a:pt x="1455" y="231"/>
                  </a:lnTo>
                  <a:lnTo>
                    <a:pt x="1469" y="207"/>
                  </a:lnTo>
                  <a:lnTo>
                    <a:pt x="1481" y="186"/>
                  </a:lnTo>
                  <a:lnTo>
                    <a:pt x="1490" y="169"/>
                  </a:lnTo>
                  <a:lnTo>
                    <a:pt x="1496" y="155"/>
                  </a:lnTo>
                  <a:lnTo>
                    <a:pt x="1500" y="144"/>
                  </a:lnTo>
                  <a:lnTo>
                    <a:pt x="1507" y="122"/>
                  </a:lnTo>
                  <a:lnTo>
                    <a:pt x="1512" y="102"/>
                  </a:lnTo>
                  <a:lnTo>
                    <a:pt x="1514" y="85"/>
                  </a:lnTo>
                  <a:lnTo>
                    <a:pt x="1515" y="69"/>
                  </a:lnTo>
                  <a:lnTo>
                    <a:pt x="1514" y="57"/>
                  </a:lnTo>
                  <a:lnTo>
                    <a:pt x="1513" y="47"/>
                  </a:lnTo>
                  <a:lnTo>
                    <a:pt x="1510" y="38"/>
                  </a:lnTo>
                  <a:lnTo>
                    <a:pt x="150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2" name="Freeform 15"/>
            <p:cNvSpPr>
              <a:spLocks/>
            </p:cNvSpPr>
            <p:nvPr/>
          </p:nvSpPr>
          <p:spPr bwMode="auto">
            <a:xfrm>
              <a:off x="4783138" y="3160713"/>
              <a:ext cx="1108075" cy="887412"/>
            </a:xfrm>
            <a:custGeom>
              <a:avLst/>
              <a:gdLst>
                <a:gd name="T0" fmla="*/ 1384 w 1395"/>
                <a:gd name="T1" fmla="*/ 0 h 1118"/>
                <a:gd name="T2" fmla="*/ 1373 w 1395"/>
                <a:gd name="T3" fmla="*/ 2 h 1118"/>
                <a:gd name="T4" fmla="*/ 1320 w 1395"/>
                <a:gd name="T5" fmla="*/ 84 h 1118"/>
                <a:gd name="T6" fmla="*/ 1218 w 1395"/>
                <a:gd name="T7" fmla="*/ 232 h 1118"/>
                <a:gd name="T8" fmla="*/ 1109 w 1395"/>
                <a:gd name="T9" fmla="*/ 364 h 1118"/>
                <a:gd name="T10" fmla="*/ 998 w 1395"/>
                <a:gd name="T11" fmla="*/ 483 h 1118"/>
                <a:gd name="T12" fmla="*/ 885 w 1395"/>
                <a:gd name="T13" fmla="*/ 589 h 1118"/>
                <a:gd name="T14" fmla="*/ 772 w 1395"/>
                <a:gd name="T15" fmla="*/ 683 h 1118"/>
                <a:gd name="T16" fmla="*/ 660 w 1395"/>
                <a:gd name="T17" fmla="*/ 766 h 1118"/>
                <a:gd name="T18" fmla="*/ 553 w 1395"/>
                <a:gd name="T19" fmla="*/ 838 h 1118"/>
                <a:gd name="T20" fmla="*/ 449 w 1395"/>
                <a:gd name="T21" fmla="*/ 900 h 1118"/>
                <a:gd name="T22" fmla="*/ 353 w 1395"/>
                <a:gd name="T23" fmla="*/ 951 h 1118"/>
                <a:gd name="T24" fmla="*/ 266 w 1395"/>
                <a:gd name="T25" fmla="*/ 993 h 1118"/>
                <a:gd name="T26" fmla="*/ 189 w 1395"/>
                <a:gd name="T27" fmla="*/ 1028 h 1118"/>
                <a:gd name="T28" fmla="*/ 123 w 1395"/>
                <a:gd name="T29" fmla="*/ 1053 h 1118"/>
                <a:gd name="T30" fmla="*/ 70 w 1395"/>
                <a:gd name="T31" fmla="*/ 1073 h 1118"/>
                <a:gd name="T32" fmla="*/ 33 w 1395"/>
                <a:gd name="T33" fmla="*/ 1084 h 1118"/>
                <a:gd name="T34" fmla="*/ 13 w 1395"/>
                <a:gd name="T35" fmla="*/ 1090 h 1118"/>
                <a:gd name="T36" fmla="*/ 5 w 1395"/>
                <a:gd name="T37" fmla="*/ 1093 h 1118"/>
                <a:gd name="T38" fmla="*/ 0 w 1395"/>
                <a:gd name="T39" fmla="*/ 1102 h 1118"/>
                <a:gd name="T40" fmla="*/ 2 w 1395"/>
                <a:gd name="T41" fmla="*/ 1113 h 1118"/>
                <a:gd name="T42" fmla="*/ 11 w 1395"/>
                <a:gd name="T43" fmla="*/ 1118 h 1118"/>
                <a:gd name="T44" fmla="*/ 20 w 1395"/>
                <a:gd name="T45" fmla="*/ 1117 h 1118"/>
                <a:gd name="T46" fmla="*/ 41 w 1395"/>
                <a:gd name="T47" fmla="*/ 1111 h 1118"/>
                <a:gd name="T48" fmla="*/ 78 w 1395"/>
                <a:gd name="T49" fmla="*/ 1098 h 1118"/>
                <a:gd name="T50" fmla="*/ 131 w 1395"/>
                <a:gd name="T51" fmla="*/ 1080 h 1118"/>
                <a:gd name="T52" fmla="*/ 198 w 1395"/>
                <a:gd name="T53" fmla="*/ 1053 h 1118"/>
                <a:gd name="T54" fmla="*/ 276 w 1395"/>
                <a:gd name="T55" fmla="*/ 1019 h 1118"/>
                <a:gd name="T56" fmla="*/ 365 w 1395"/>
                <a:gd name="T57" fmla="*/ 976 h 1118"/>
                <a:gd name="T58" fmla="*/ 462 w 1395"/>
                <a:gd name="T59" fmla="*/ 924 h 1118"/>
                <a:gd name="T60" fmla="*/ 567 w 1395"/>
                <a:gd name="T61" fmla="*/ 862 h 1118"/>
                <a:gd name="T62" fmla="*/ 676 w 1395"/>
                <a:gd name="T63" fmla="*/ 789 h 1118"/>
                <a:gd name="T64" fmla="*/ 789 w 1395"/>
                <a:gd name="T65" fmla="*/ 706 h 1118"/>
                <a:gd name="T66" fmla="*/ 903 w 1395"/>
                <a:gd name="T67" fmla="*/ 611 h 1118"/>
                <a:gd name="T68" fmla="*/ 1017 w 1395"/>
                <a:gd name="T69" fmla="*/ 504 h 1118"/>
                <a:gd name="T70" fmla="*/ 1130 w 1395"/>
                <a:gd name="T71" fmla="*/ 383 h 1118"/>
                <a:gd name="T72" fmla="*/ 1240 w 1395"/>
                <a:gd name="T73" fmla="*/ 249 h 1118"/>
                <a:gd name="T74" fmla="*/ 1344 w 1395"/>
                <a:gd name="T75" fmla="*/ 100 h 1118"/>
                <a:gd name="T76" fmla="*/ 1395 w 1395"/>
                <a:gd name="T77" fmla="*/ 15 h 1118"/>
                <a:gd name="T78" fmla="*/ 1393 w 1395"/>
                <a:gd name="T79" fmla="*/ 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5" h="1118">
                  <a:moveTo>
                    <a:pt x="1389" y="1"/>
                  </a:moveTo>
                  <a:lnTo>
                    <a:pt x="1384" y="0"/>
                  </a:lnTo>
                  <a:lnTo>
                    <a:pt x="1378" y="0"/>
                  </a:lnTo>
                  <a:lnTo>
                    <a:pt x="1373" y="2"/>
                  </a:lnTo>
                  <a:lnTo>
                    <a:pt x="1370" y="6"/>
                  </a:lnTo>
                  <a:lnTo>
                    <a:pt x="1320" y="84"/>
                  </a:lnTo>
                  <a:lnTo>
                    <a:pt x="1270" y="159"/>
                  </a:lnTo>
                  <a:lnTo>
                    <a:pt x="1218" y="232"/>
                  </a:lnTo>
                  <a:lnTo>
                    <a:pt x="1163" y="300"/>
                  </a:lnTo>
                  <a:lnTo>
                    <a:pt x="1109" y="364"/>
                  </a:lnTo>
                  <a:lnTo>
                    <a:pt x="1054" y="425"/>
                  </a:lnTo>
                  <a:lnTo>
                    <a:pt x="998" y="483"/>
                  </a:lnTo>
                  <a:lnTo>
                    <a:pt x="941" y="538"/>
                  </a:lnTo>
                  <a:lnTo>
                    <a:pt x="885" y="589"/>
                  </a:lnTo>
                  <a:lnTo>
                    <a:pt x="828" y="638"/>
                  </a:lnTo>
                  <a:lnTo>
                    <a:pt x="772" y="683"/>
                  </a:lnTo>
                  <a:lnTo>
                    <a:pt x="715" y="726"/>
                  </a:lnTo>
                  <a:lnTo>
                    <a:pt x="660" y="766"/>
                  </a:lnTo>
                  <a:lnTo>
                    <a:pt x="606" y="803"/>
                  </a:lnTo>
                  <a:lnTo>
                    <a:pt x="553" y="838"/>
                  </a:lnTo>
                  <a:lnTo>
                    <a:pt x="500" y="870"/>
                  </a:lnTo>
                  <a:lnTo>
                    <a:pt x="449" y="900"/>
                  </a:lnTo>
                  <a:lnTo>
                    <a:pt x="401" y="926"/>
                  </a:lnTo>
                  <a:lnTo>
                    <a:pt x="353" y="951"/>
                  </a:lnTo>
                  <a:lnTo>
                    <a:pt x="308" y="974"/>
                  </a:lnTo>
                  <a:lnTo>
                    <a:pt x="266" y="993"/>
                  </a:lnTo>
                  <a:lnTo>
                    <a:pt x="225" y="1012"/>
                  </a:lnTo>
                  <a:lnTo>
                    <a:pt x="189" y="1028"/>
                  </a:lnTo>
                  <a:lnTo>
                    <a:pt x="154" y="1042"/>
                  </a:lnTo>
                  <a:lnTo>
                    <a:pt x="123" y="1053"/>
                  </a:lnTo>
                  <a:lnTo>
                    <a:pt x="95" y="1064"/>
                  </a:lnTo>
                  <a:lnTo>
                    <a:pt x="70" y="1073"/>
                  </a:lnTo>
                  <a:lnTo>
                    <a:pt x="50" y="1080"/>
                  </a:lnTo>
                  <a:lnTo>
                    <a:pt x="33" y="1084"/>
                  </a:lnTo>
                  <a:lnTo>
                    <a:pt x="21" y="1088"/>
                  </a:lnTo>
                  <a:lnTo>
                    <a:pt x="13" y="1090"/>
                  </a:lnTo>
                  <a:lnTo>
                    <a:pt x="10" y="1091"/>
                  </a:lnTo>
                  <a:lnTo>
                    <a:pt x="5" y="1093"/>
                  </a:lnTo>
                  <a:lnTo>
                    <a:pt x="2" y="1097"/>
                  </a:lnTo>
                  <a:lnTo>
                    <a:pt x="0" y="1102"/>
                  </a:lnTo>
                  <a:lnTo>
                    <a:pt x="0" y="1107"/>
                  </a:lnTo>
                  <a:lnTo>
                    <a:pt x="2" y="1113"/>
                  </a:lnTo>
                  <a:lnTo>
                    <a:pt x="6" y="1117"/>
                  </a:lnTo>
                  <a:lnTo>
                    <a:pt x="11" y="1118"/>
                  </a:lnTo>
                  <a:lnTo>
                    <a:pt x="17" y="1118"/>
                  </a:lnTo>
                  <a:lnTo>
                    <a:pt x="20" y="1117"/>
                  </a:lnTo>
                  <a:lnTo>
                    <a:pt x="28" y="1114"/>
                  </a:lnTo>
                  <a:lnTo>
                    <a:pt x="41" y="1111"/>
                  </a:lnTo>
                  <a:lnTo>
                    <a:pt x="57" y="1105"/>
                  </a:lnTo>
                  <a:lnTo>
                    <a:pt x="78" y="1098"/>
                  </a:lnTo>
                  <a:lnTo>
                    <a:pt x="103" y="1090"/>
                  </a:lnTo>
                  <a:lnTo>
                    <a:pt x="131" y="1080"/>
                  </a:lnTo>
                  <a:lnTo>
                    <a:pt x="163" y="1067"/>
                  </a:lnTo>
                  <a:lnTo>
                    <a:pt x="198" y="1053"/>
                  </a:lnTo>
                  <a:lnTo>
                    <a:pt x="236" y="1037"/>
                  </a:lnTo>
                  <a:lnTo>
                    <a:pt x="276" y="1019"/>
                  </a:lnTo>
                  <a:lnTo>
                    <a:pt x="319" y="999"/>
                  </a:lnTo>
                  <a:lnTo>
                    <a:pt x="365" y="976"/>
                  </a:lnTo>
                  <a:lnTo>
                    <a:pt x="412" y="951"/>
                  </a:lnTo>
                  <a:lnTo>
                    <a:pt x="462" y="924"/>
                  </a:lnTo>
                  <a:lnTo>
                    <a:pt x="514" y="894"/>
                  </a:lnTo>
                  <a:lnTo>
                    <a:pt x="567" y="862"/>
                  </a:lnTo>
                  <a:lnTo>
                    <a:pt x="621" y="827"/>
                  </a:lnTo>
                  <a:lnTo>
                    <a:pt x="676" y="789"/>
                  </a:lnTo>
                  <a:lnTo>
                    <a:pt x="731" y="749"/>
                  </a:lnTo>
                  <a:lnTo>
                    <a:pt x="789" y="706"/>
                  </a:lnTo>
                  <a:lnTo>
                    <a:pt x="845" y="660"/>
                  </a:lnTo>
                  <a:lnTo>
                    <a:pt x="903" y="611"/>
                  </a:lnTo>
                  <a:lnTo>
                    <a:pt x="961" y="559"/>
                  </a:lnTo>
                  <a:lnTo>
                    <a:pt x="1017" y="504"/>
                  </a:lnTo>
                  <a:lnTo>
                    <a:pt x="1075" y="445"/>
                  </a:lnTo>
                  <a:lnTo>
                    <a:pt x="1130" y="383"/>
                  </a:lnTo>
                  <a:lnTo>
                    <a:pt x="1185" y="317"/>
                  </a:lnTo>
                  <a:lnTo>
                    <a:pt x="1240" y="249"/>
                  </a:lnTo>
                  <a:lnTo>
                    <a:pt x="1293" y="176"/>
                  </a:lnTo>
                  <a:lnTo>
                    <a:pt x="1344" y="100"/>
                  </a:lnTo>
                  <a:lnTo>
                    <a:pt x="1394" y="21"/>
                  </a:lnTo>
                  <a:lnTo>
                    <a:pt x="1395" y="15"/>
                  </a:lnTo>
                  <a:lnTo>
                    <a:pt x="1395" y="11"/>
                  </a:lnTo>
                  <a:lnTo>
                    <a:pt x="1393" y="5"/>
                  </a:lnTo>
                  <a:lnTo>
                    <a:pt x="138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3" name="Freeform 18"/>
            <p:cNvSpPr>
              <a:spLocks/>
            </p:cNvSpPr>
            <p:nvPr/>
          </p:nvSpPr>
          <p:spPr bwMode="auto">
            <a:xfrm>
              <a:off x="4745038" y="3092450"/>
              <a:ext cx="1162050" cy="947737"/>
            </a:xfrm>
            <a:custGeom>
              <a:avLst/>
              <a:gdLst>
                <a:gd name="T0" fmla="*/ 1460 w 1465"/>
                <a:gd name="T1" fmla="*/ 9 h 1193"/>
                <a:gd name="T2" fmla="*/ 1450 w 1465"/>
                <a:gd name="T3" fmla="*/ 5 h 1193"/>
                <a:gd name="T4" fmla="*/ 1434 w 1465"/>
                <a:gd name="T5" fmla="*/ 0 h 1193"/>
                <a:gd name="T6" fmla="*/ 1413 w 1465"/>
                <a:gd name="T7" fmla="*/ 1 h 1193"/>
                <a:gd name="T8" fmla="*/ 1397 w 1465"/>
                <a:gd name="T9" fmla="*/ 9 h 1193"/>
                <a:gd name="T10" fmla="*/ 1367 w 1465"/>
                <a:gd name="T11" fmla="*/ 33 h 1193"/>
                <a:gd name="T12" fmla="*/ 1310 w 1465"/>
                <a:gd name="T13" fmla="*/ 81 h 1193"/>
                <a:gd name="T14" fmla="*/ 1231 w 1465"/>
                <a:gd name="T15" fmla="*/ 144 h 1193"/>
                <a:gd name="T16" fmla="*/ 1134 w 1465"/>
                <a:gd name="T17" fmla="*/ 223 h 1193"/>
                <a:gd name="T18" fmla="*/ 1023 w 1465"/>
                <a:gd name="T19" fmla="*/ 314 h 1193"/>
                <a:gd name="T20" fmla="*/ 902 w 1465"/>
                <a:gd name="T21" fmla="*/ 414 h 1193"/>
                <a:gd name="T22" fmla="*/ 776 w 1465"/>
                <a:gd name="T23" fmla="*/ 517 h 1193"/>
                <a:gd name="T24" fmla="*/ 647 w 1465"/>
                <a:gd name="T25" fmla="*/ 622 h 1193"/>
                <a:gd name="T26" fmla="*/ 520 w 1465"/>
                <a:gd name="T27" fmla="*/ 726 h 1193"/>
                <a:gd name="T28" fmla="*/ 399 w 1465"/>
                <a:gd name="T29" fmla="*/ 825 h 1193"/>
                <a:gd name="T30" fmla="*/ 287 w 1465"/>
                <a:gd name="T31" fmla="*/ 916 h 1193"/>
                <a:gd name="T32" fmla="*/ 191 w 1465"/>
                <a:gd name="T33" fmla="*/ 994 h 1193"/>
                <a:gd name="T34" fmla="*/ 112 w 1465"/>
                <a:gd name="T35" fmla="*/ 1059 h 1193"/>
                <a:gd name="T36" fmla="*/ 57 w 1465"/>
                <a:gd name="T37" fmla="*/ 1105 h 1193"/>
                <a:gd name="T38" fmla="*/ 25 w 1465"/>
                <a:gd name="T39" fmla="*/ 1129 h 1193"/>
                <a:gd name="T40" fmla="*/ 12 w 1465"/>
                <a:gd name="T41" fmla="*/ 1144 h 1193"/>
                <a:gd name="T42" fmla="*/ 0 w 1465"/>
                <a:gd name="T43" fmla="*/ 1176 h 1193"/>
                <a:gd name="T44" fmla="*/ 9 w 1465"/>
                <a:gd name="T45" fmla="*/ 1193 h 1193"/>
                <a:gd name="T46" fmla="*/ 15 w 1465"/>
                <a:gd name="T47" fmla="*/ 1193 h 1193"/>
                <a:gd name="T48" fmla="*/ 19 w 1465"/>
                <a:gd name="T49" fmla="*/ 1190 h 1193"/>
                <a:gd name="T50" fmla="*/ 19 w 1465"/>
                <a:gd name="T51" fmla="*/ 1185 h 1193"/>
                <a:gd name="T52" fmla="*/ 14 w 1465"/>
                <a:gd name="T53" fmla="*/ 1170 h 1193"/>
                <a:gd name="T54" fmla="*/ 27 w 1465"/>
                <a:gd name="T55" fmla="*/ 1147 h 1193"/>
                <a:gd name="T56" fmla="*/ 34 w 1465"/>
                <a:gd name="T57" fmla="*/ 1139 h 1193"/>
                <a:gd name="T58" fmla="*/ 65 w 1465"/>
                <a:gd name="T59" fmla="*/ 1115 h 1193"/>
                <a:gd name="T60" fmla="*/ 120 w 1465"/>
                <a:gd name="T61" fmla="*/ 1069 h 1193"/>
                <a:gd name="T62" fmla="*/ 199 w 1465"/>
                <a:gd name="T63" fmla="*/ 1005 h 1193"/>
                <a:gd name="T64" fmla="*/ 296 w 1465"/>
                <a:gd name="T65" fmla="*/ 926 h 1193"/>
                <a:gd name="T66" fmla="*/ 407 w 1465"/>
                <a:gd name="T67" fmla="*/ 835 h 1193"/>
                <a:gd name="T68" fmla="*/ 528 w 1465"/>
                <a:gd name="T69" fmla="*/ 736 h 1193"/>
                <a:gd name="T70" fmla="*/ 655 w 1465"/>
                <a:gd name="T71" fmla="*/ 632 h 1193"/>
                <a:gd name="T72" fmla="*/ 784 w 1465"/>
                <a:gd name="T73" fmla="*/ 528 h 1193"/>
                <a:gd name="T74" fmla="*/ 911 w 1465"/>
                <a:gd name="T75" fmla="*/ 424 h 1193"/>
                <a:gd name="T76" fmla="*/ 1032 w 1465"/>
                <a:gd name="T77" fmla="*/ 325 h 1193"/>
                <a:gd name="T78" fmla="*/ 1142 w 1465"/>
                <a:gd name="T79" fmla="*/ 234 h 1193"/>
                <a:gd name="T80" fmla="*/ 1239 w 1465"/>
                <a:gd name="T81" fmla="*/ 155 h 1193"/>
                <a:gd name="T82" fmla="*/ 1319 w 1465"/>
                <a:gd name="T83" fmla="*/ 91 h 1193"/>
                <a:gd name="T84" fmla="*/ 1374 w 1465"/>
                <a:gd name="T85" fmla="*/ 45 h 1193"/>
                <a:gd name="T86" fmla="*/ 1405 w 1465"/>
                <a:gd name="T87" fmla="*/ 21 h 1193"/>
                <a:gd name="T88" fmla="*/ 1416 w 1465"/>
                <a:gd name="T89" fmla="*/ 14 h 1193"/>
                <a:gd name="T90" fmla="*/ 1433 w 1465"/>
                <a:gd name="T91" fmla="*/ 14 h 1193"/>
                <a:gd name="T92" fmla="*/ 1445 w 1465"/>
                <a:gd name="T93" fmla="*/ 17 h 1193"/>
                <a:gd name="T94" fmla="*/ 1453 w 1465"/>
                <a:gd name="T95" fmla="*/ 21 h 1193"/>
                <a:gd name="T96" fmla="*/ 1457 w 1465"/>
                <a:gd name="T97" fmla="*/ 23 h 1193"/>
                <a:gd name="T98" fmla="*/ 1461 w 1465"/>
                <a:gd name="T99" fmla="*/ 22 h 1193"/>
                <a:gd name="T100" fmla="*/ 1465 w 1465"/>
                <a:gd name="T101" fmla="*/ 17 h 1193"/>
                <a:gd name="T102" fmla="*/ 1464 w 1465"/>
                <a:gd name="T103" fmla="*/ 1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5" h="1193">
                  <a:moveTo>
                    <a:pt x="1461" y="10"/>
                  </a:moveTo>
                  <a:lnTo>
                    <a:pt x="1460" y="9"/>
                  </a:lnTo>
                  <a:lnTo>
                    <a:pt x="1456" y="7"/>
                  </a:lnTo>
                  <a:lnTo>
                    <a:pt x="1450" y="5"/>
                  </a:lnTo>
                  <a:lnTo>
                    <a:pt x="1442" y="2"/>
                  </a:lnTo>
                  <a:lnTo>
                    <a:pt x="1434" y="0"/>
                  </a:lnTo>
                  <a:lnTo>
                    <a:pt x="1423" y="0"/>
                  </a:lnTo>
                  <a:lnTo>
                    <a:pt x="1413" y="1"/>
                  </a:lnTo>
                  <a:lnTo>
                    <a:pt x="1401" y="6"/>
                  </a:lnTo>
                  <a:lnTo>
                    <a:pt x="1397" y="9"/>
                  </a:lnTo>
                  <a:lnTo>
                    <a:pt x="1385" y="18"/>
                  </a:lnTo>
                  <a:lnTo>
                    <a:pt x="1367" y="33"/>
                  </a:lnTo>
                  <a:lnTo>
                    <a:pt x="1342" y="54"/>
                  </a:lnTo>
                  <a:lnTo>
                    <a:pt x="1310" y="81"/>
                  </a:lnTo>
                  <a:lnTo>
                    <a:pt x="1274" y="111"/>
                  </a:lnTo>
                  <a:lnTo>
                    <a:pt x="1231" y="144"/>
                  </a:lnTo>
                  <a:lnTo>
                    <a:pt x="1185" y="182"/>
                  </a:lnTo>
                  <a:lnTo>
                    <a:pt x="1134" y="223"/>
                  </a:lnTo>
                  <a:lnTo>
                    <a:pt x="1080" y="267"/>
                  </a:lnTo>
                  <a:lnTo>
                    <a:pt x="1023" y="314"/>
                  </a:lnTo>
                  <a:lnTo>
                    <a:pt x="964" y="363"/>
                  </a:lnTo>
                  <a:lnTo>
                    <a:pt x="902" y="414"/>
                  </a:lnTo>
                  <a:lnTo>
                    <a:pt x="839" y="464"/>
                  </a:lnTo>
                  <a:lnTo>
                    <a:pt x="776" y="517"/>
                  </a:lnTo>
                  <a:lnTo>
                    <a:pt x="711" y="569"/>
                  </a:lnTo>
                  <a:lnTo>
                    <a:pt x="647" y="622"/>
                  </a:lnTo>
                  <a:lnTo>
                    <a:pt x="582" y="675"/>
                  </a:lnTo>
                  <a:lnTo>
                    <a:pt x="520" y="726"/>
                  </a:lnTo>
                  <a:lnTo>
                    <a:pt x="458" y="776"/>
                  </a:lnTo>
                  <a:lnTo>
                    <a:pt x="399" y="825"/>
                  </a:lnTo>
                  <a:lnTo>
                    <a:pt x="341" y="871"/>
                  </a:lnTo>
                  <a:lnTo>
                    <a:pt x="287" y="916"/>
                  </a:lnTo>
                  <a:lnTo>
                    <a:pt x="238" y="956"/>
                  </a:lnTo>
                  <a:lnTo>
                    <a:pt x="191" y="994"/>
                  </a:lnTo>
                  <a:lnTo>
                    <a:pt x="149" y="1029"/>
                  </a:lnTo>
                  <a:lnTo>
                    <a:pt x="112" y="1059"/>
                  </a:lnTo>
                  <a:lnTo>
                    <a:pt x="81" y="1084"/>
                  </a:lnTo>
                  <a:lnTo>
                    <a:pt x="57" y="1105"/>
                  </a:lnTo>
                  <a:lnTo>
                    <a:pt x="37" y="1120"/>
                  </a:lnTo>
                  <a:lnTo>
                    <a:pt x="25" y="1129"/>
                  </a:lnTo>
                  <a:lnTo>
                    <a:pt x="22" y="1132"/>
                  </a:lnTo>
                  <a:lnTo>
                    <a:pt x="12" y="1144"/>
                  </a:lnTo>
                  <a:lnTo>
                    <a:pt x="2" y="1160"/>
                  </a:lnTo>
                  <a:lnTo>
                    <a:pt x="0" y="1176"/>
                  </a:lnTo>
                  <a:lnTo>
                    <a:pt x="7" y="1191"/>
                  </a:lnTo>
                  <a:lnTo>
                    <a:pt x="9" y="1193"/>
                  </a:lnTo>
                  <a:lnTo>
                    <a:pt x="12" y="1193"/>
                  </a:lnTo>
                  <a:lnTo>
                    <a:pt x="15" y="1193"/>
                  </a:lnTo>
                  <a:lnTo>
                    <a:pt x="17" y="1192"/>
                  </a:lnTo>
                  <a:lnTo>
                    <a:pt x="19" y="1190"/>
                  </a:lnTo>
                  <a:lnTo>
                    <a:pt x="20" y="1188"/>
                  </a:lnTo>
                  <a:lnTo>
                    <a:pt x="19" y="1185"/>
                  </a:lnTo>
                  <a:lnTo>
                    <a:pt x="17" y="1183"/>
                  </a:lnTo>
                  <a:lnTo>
                    <a:pt x="14" y="1170"/>
                  </a:lnTo>
                  <a:lnTo>
                    <a:pt x="19" y="1158"/>
                  </a:lnTo>
                  <a:lnTo>
                    <a:pt x="27" y="1147"/>
                  </a:lnTo>
                  <a:lnTo>
                    <a:pt x="30" y="1143"/>
                  </a:lnTo>
                  <a:lnTo>
                    <a:pt x="34" y="1139"/>
                  </a:lnTo>
                  <a:lnTo>
                    <a:pt x="45" y="1130"/>
                  </a:lnTo>
                  <a:lnTo>
                    <a:pt x="65" y="1115"/>
                  </a:lnTo>
                  <a:lnTo>
                    <a:pt x="89" y="1094"/>
                  </a:lnTo>
                  <a:lnTo>
                    <a:pt x="120" y="1069"/>
                  </a:lnTo>
                  <a:lnTo>
                    <a:pt x="157" y="1039"/>
                  </a:lnTo>
                  <a:lnTo>
                    <a:pt x="199" y="1005"/>
                  </a:lnTo>
                  <a:lnTo>
                    <a:pt x="246" y="966"/>
                  </a:lnTo>
                  <a:lnTo>
                    <a:pt x="296" y="926"/>
                  </a:lnTo>
                  <a:lnTo>
                    <a:pt x="349" y="881"/>
                  </a:lnTo>
                  <a:lnTo>
                    <a:pt x="407" y="835"/>
                  </a:lnTo>
                  <a:lnTo>
                    <a:pt x="466" y="787"/>
                  </a:lnTo>
                  <a:lnTo>
                    <a:pt x="528" y="736"/>
                  </a:lnTo>
                  <a:lnTo>
                    <a:pt x="590" y="685"/>
                  </a:lnTo>
                  <a:lnTo>
                    <a:pt x="655" y="632"/>
                  </a:lnTo>
                  <a:lnTo>
                    <a:pt x="719" y="579"/>
                  </a:lnTo>
                  <a:lnTo>
                    <a:pt x="784" y="528"/>
                  </a:lnTo>
                  <a:lnTo>
                    <a:pt x="848" y="475"/>
                  </a:lnTo>
                  <a:lnTo>
                    <a:pt x="911" y="424"/>
                  </a:lnTo>
                  <a:lnTo>
                    <a:pt x="973" y="373"/>
                  </a:lnTo>
                  <a:lnTo>
                    <a:pt x="1032" y="325"/>
                  </a:lnTo>
                  <a:lnTo>
                    <a:pt x="1089" y="279"/>
                  </a:lnTo>
                  <a:lnTo>
                    <a:pt x="1142" y="234"/>
                  </a:lnTo>
                  <a:lnTo>
                    <a:pt x="1193" y="193"/>
                  </a:lnTo>
                  <a:lnTo>
                    <a:pt x="1239" y="155"/>
                  </a:lnTo>
                  <a:lnTo>
                    <a:pt x="1282" y="121"/>
                  </a:lnTo>
                  <a:lnTo>
                    <a:pt x="1319" y="91"/>
                  </a:lnTo>
                  <a:lnTo>
                    <a:pt x="1350" y="66"/>
                  </a:lnTo>
                  <a:lnTo>
                    <a:pt x="1374" y="45"/>
                  </a:lnTo>
                  <a:lnTo>
                    <a:pt x="1393" y="30"/>
                  </a:lnTo>
                  <a:lnTo>
                    <a:pt x="1405" y="21"/>
                  </a:lnTo>
                  <a:lnTo>
                    <a:pt x="1408" y="17"/>
                  </a:lnTo>
                  <a:lnTo>
                    <a:pt x="1416" y="14"/>
                  </a:lnTo>
                  <a:lnTo>
                    <a:pt x="1425" y="13"/>
                  </a:lnTo>
                  <a:lnTo>
                    <a:pt x="1433" y="14"/>
                  </a:lnTo>
                  <a:lnTo>
                    <a:pt x="1440" y="15"/>
                  </a:lnTo>
                  <a:lnTo>
                    <a:pt x="1445" y="17"/>
                  </a:lnTo>
                  <a:lnTo>
                    <a:pt x="1450" y="19"/>
                  </a:lnTo>
                  <a:lnTo>
                    <a:pt x="1453" y="21"/>
                  </a:lnTo>
                  <a:lnTo>
                    <a:pt x="1455" y="22"/>
                  </a:lnTo>
                  <a:lnTo>
                    <a:pt x="1457" y="23"/>
                  </a:lnTo>
                  <a:lnTo>
                    <a:pt x="1459" y="23"/>
                  </a:lnTo>
                  <a:lnTo>
                    <a:pt x="1461" y="22"/>
                  </a:lnTo>
                  <a:lnTo>
                    <a:pt x="1464" y="19"/>
                  </a:lnTo>
                  <a:lnTo>
                    <a:pt x="1465" y="17"/>
                  </a:lnTo>
                  <a:lnTo>
                    <a:pt x="1465" y="15"/>
                  </a:lnTo>
                  <a:lnTo>
                    <a:pt x="1464" y="13"/>
                  </a:lnTo>
                  <a:lnTo>
                    <a:pt x="146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4" name="Freeform 19"/>
            <p:cNvSpPr>
              <a:spLocks/>
            </p:cNvSpPr>
            <p:nvPr/>
          </p:nvSpPr>
          <p:spPr bwMode="auto">
            <a:xfrm>
              <a:off x="4756150" y="3114675"/>
              <a:ext cx="1162050" cy="946150"/>
            </a:xfrm>
            <a:custGeom>
              <a:avLst/>
              <a:gdLst>
                <a:gd name="T0" fmla="*/ 1460 w 1464"/>
                <a:gd name="T1" fmla="*/ 11 h 1194"/>
                <a:gd name="T2" fmla="*/ 1450 w 1464"/>
                <a:gd name="T3" fmla="*/ 6 h 1194"/>
                <a:gd name="T4" fmla="*/ 1432 w 1464"/>
                <a:gd name="T5" fmla="*/ 2 h 1194"/>
                <a:gd name="T6" fmla="*/ 1412 w 1464"/>
                <a:gd name="T7" fmla="*/ 2 h 1194"/>
                <a:gd name="T8" fmla="*/ 1396 w 1464"/>
                <a:gd name="T9" fmla="*/ 10 h 1194"/>
                <a:gd name="T10" fmla="*/ 1366 w 1464"/>
                <a:gd name="T11" fmla="*/ 34 h 1194"/>
                <a:gd name="T12" fmla="*/ 1309 w 1464"/>
                <a:gd name="T13" fmla="*/ 81 h 1194"/>
                <a:gd name="T14" fmla="*/ 1231 w 1464"/>
                <a:gd name="T15" fmla="*/ 144 h 1194"/>
                <a:gd name="T16" fmla="*/ 1134 w 1464"/>
                <a:gd name="T17" fmla="*/ 224 h 1194"/>
                <a:gd name="T18" fmla="*/ 1022 w 1464"/>
                <a:gd name="T19" fmla="*/ 315 h 1194"/>
                <a:gd name="T20" fmla="*/ 901 w 1464"/>
                <a:gd name="T21" fmla="*/ 414 h 1194"/>
                <a:gd name="T22" fmla="*/ 774 w 1464"/>
                <a:gd name="T23" fmla="*/ 518 h 1194"/>
                <a:gd name="T24" fmla="*/ 645 w 1464"/>
                <a:gd name="T25" fmla="*/ 624 h 1194"/>
                <a:gd name="T26" fmla="*/ 519 w 1464"/>
                <a:gd name="T27" fmla="*/ 727 h 1194"/>
                <a:gd name="T28" fmla="*/ 398 w 1464"/>
                <a:gd name="T29" fmla="*/ 826 h 1194"/>
                <a:gd name="T30" fmla="*/ 287 w 1464"/>
                <a:gd name="T31" fmla="*/ 916 h 1194"/>
                <a:gd name="T32" fmla="*/ 190 w 1464"/>
                <a:gd name="T33" fmla="*/ 996 h 1194"/>
                <a:gd name="T34" fmla="*/ 111 w 1464"/>
                <a:gd name="T35" fmla="*/ 1060 h 1194"/>
                <a:gd name="T36" fmla="*/ 55 w 1464"/>
                <a:gd name="T37" fmla="*/ 1106 h 1194"/>
                <a:gd name="T38" fmla="*/ 24 w 1464"/>
                <a:gd name="T39" fmla="*/ 1131 h 1194"/>
                <a:gd name="T40" fmla="*/ 10 w 1464"/>
                <a:gd name="T41" fmla="*/ 1146 h 1194"/>
                <a:gd name="T42" fmla="*/ 0 w 1464"/>
                <a:gd name="T43" fmla="*/ 1177 h 1194"/>
                <a:gd name="T44" fmla="*/ 9 w 1464"/>
                <a:gd name="T45" fmla="*/ 1194 h 1194"/>
                <a:gd name="T46" fmla="*/ 14 w 1464"/>
                <a:gd name="T47" fmla="*/ 1194 h 1194"/>
                <a:gd name="T48" fmla="*/ 18 w 1464"/>
                <a:gd name="T49" fmla="*/ 1190 h 1194"/>
                <a:gd name="T50" fmla="*/ 18 w 1464"/>
                <a:gd name="T51" fmla="*/ 1186 h 1194"/>
                <a:gd name="T52" fmla="*/ 14 w 1464"/>
                <a:gd name="T53" fmla="*/ 1171 h 1194"/>
                <a:gd name="T54" fmla="*/ 26 w 1464"/>
                <a:gd name="T55" fmla="*/ 1148 h 1194"/>
                <a:gd name="T56" fmla="*/ 33 w 1464"/>
                <a:gd name="T57" fmla="*/ 1140 h 1194"/>
                <a:gd name="T58" fmla="*/ 64 w 1464"/>
                <a:gd name="T59" fmla="*/ 1116 h 1194"/>
                <a:gd name="T60" fmla="*/ 120 w 1464"/>
                <a:gd name="T61" fmla="*/ 1070 h 1194"/>
                <a:gd name="T62" fmla="*/ 199 w 1464"/>
                <a:gd name="T63" fmla="*/ 1005 h 1194"/>
                <a:gd name="T64" fmla="*/ 295 w 1464"/>
                <a:gd name="T65" fmla="*/ 927 h 1194"/>
                <a:gd name="T66" fmla="*/ 407 w 1464"/>
                <a:gd name="T67" fmla="*/ 836 h 1194"/>
                <a:gd name="T68" fmla="*/ 527 w 1464"/>
                <a:gd name="T69" fmla="*/ 737 h 1194"/>
                <a:gd name="T70" fmla="*/ 655 w 1464"/>
                <a:gd name="T71" fmla="*/ 633 h 1194"/>
                <a:gd name="T72" fmla="*/ 782 w 1464"/>
                <a:gd name="T73" fmla="*/ 528 h 1194"/>
                <a:gd name="T74" fmla="*/ 910 w 1464"/>
                <a:gd name="T75" fmla="*/ 424 h 1194"/>
                <a:gd name="T76" fmla="*/ 1030 w 1464"/>
                <a:gd name="T77" fmla="*/ 325 h 1194"/>
                <a:gd name="T78" fmla="*/ 1142 w 1464"/>
                <a:gd name="T79" fmla="*/ 234 h 1194"/>
                <a:gd name="T80" fmla="*/ 1238 w 1464"/>
                <a:gd name="T81" fmla="*/ 156 h 1194"/>
                <a:gd name="T82" fmla="*/ 1317 w 1464"/>
                <a:gd name="T83" fmla="*/ 91 h 1194"/>
                <a:gd name="T84" fmla="*/ 1373 w 1464"/>
                <a:gd name="T85" fmla="*/ 45 h 1194"/>
                <a:gd name="T86" fmla="*/ 1404 w 1464"/>
                <a:gd name="T87" fmla="*/ 21 h 1194"/>
                <a:gd name="T88" fmla="*/ 1415 w 1464"/>
                <a:gd name="T89" fmla="*/ 15 h 1194"/>
                <a:gd name="T90" fmla="*/ 1431 w 1464"/>
                <a:gd name="T91" fmla="*/ 14 h 1194"/>
                <a:gd name="T92" fmla="*/ 1444 w 1464"/>
                <a:gd name="T93" fmla="*/ 18 h 1194"/>
                <a:gd name="T94" fmla="*/ 1452 w 1464"/>
                <a:gd name="T95" fmla="*/ 21 h 1194"/>
                <a:gd name="T96" fmla="*/ 1455 w 1464"/>
                <a:gd name="T97" fmla="*/ 23 h 1194"/>
                <a:gd name="T98" fmla="*/ 1461 w 1464"/>
                <a:gd name="T99" fmla="*/ 22 h 1194"/>
                <a:gd name="T100" fmla="*/ 1464 w 1464"/>
                <a:gd name="T101" fmla="*/ 19 h 1194"/>
                <a:gd name="T102" fmla="*/ 1464 w 1464"/>
                <a:gd name="T103" fmla="*/ 13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4" h="1194">
                  <a:moveTo>
                    <a:pt x="1461" y="12"/>
                  </a:moveTo>
                  <a:lnTo>
                    <a:pt x="1460" y="11"/>
                  </a:lnTo>
                  <a:lnTo>
                    <a:pt x="1455" y="8"/>
                  </a:lnTo>
                  <a:lnTo>
                    <a:pt x="1450" y="6"/>
                  </a:lnTo>
                  <a:lnTo>
                    <a:pt x="1442" y="3"/>
                  </a:lnTo>
                  <a:lnTo>
                    <a:pt x="1432" y="2"/>
                  </a:lnTo>
                  <a:lnTo>
                    <a:pt x="1422" y="0"/>
                  </a:lnTo>
                  <a:lnTo>
                    <a:pt x="1412" y="2"/>
                  </a:lnTo>
                  <a:lnTo>
                    <a:pt x="1400" y="6"/>
                  </a:lnTo>
                  <a:lnTo>
                    <a:pt x="1396" y="10"/>
                  </a:lnTo>
                  <a:lnTo>
                    <a:pt x="1384" y="19"/>
                  </a:lnTo>
                  <a:lnTo>
                    <a:pt x="1366" y="34"/>
                  </a:lnTo>
                  <a:lnTo>
                    <a:pt x="1340" y="55"/>
                  </a:lnTo>
                  <a:lnTo>
                    <a:pt x="1309" y="81"/>
                  </a:lnTo>
                  <a:lnTo>
                    <a:pt x="1272" y="111"/>
                  </a:lnTo>
                  <a:lnTo>
                    <a:pt x="1231" y="144"/>
                  </a:lnTo>
                  <a:lnTo>
                    <a:pt x="1185" y="182"/>
                  </a:lnTo>
                  <a:lnTo>
                    <a:pt x="1134" y="224"/>
                  </a:lnTo>
                  <a:lnTo>
                    <a:pt x="1080" y="269"/>
                  </a:lnTo>
                  <a:lnTo>
                    <a:pt x="1022" y="315"/>
                  </a:lnTo>
                  <a:lnTo>
                    <a:pt x="963" y="363"/>
                  </a:lnTo>
                  <a:lnTo>
                    <a:pt x="901" y="414"/>
                  </a:lnTo>
                  <a:lnTo>
                    <a:pt x="839" y="466"/>
                  </a:lnTo>
                  <a:lnTo>
                    <a:pt x="774" y="518"/>
                  </a:lnTo>
                  <a:lnTo>
                    <a:pt x="710" y="571"/>
                  </a:lnTo>
                  <a:lnTo>
                    <a:pt x="645" y="624"/>
                  </a:lnTo>
                  <a:lnTo>
                    <a:pt x="582" y="676"/>
                  </a:lnTo>
                  <a:lnTo>
                    <a:pt x="519" y="727"/>
                  </a:lnTo>
                  <a:lnTo>
                    <a:pt x="456" y="778"/>
                  </a:lnTo>
                  <a:lnTo>
                    <a:pt x="398" y="826"/>
                  </a:lnTo>
                  <a:lnTo>
                    <a:pt x="340" y="873"/>
                  </a:lnTo>
                  <a:lnTo>
                    <a:pt x="287" y="916"/>
                  </a:lnTo>
                  <a:lnTo>
                    <a:pt x="236" y="958"/>
                  </a:lnTo>
                  <a:lnTo>
                    <a:pt x="190" y="996"/>
                  </a:lnTo>
                  <a:lnTo>
                    <a:pt x="147" y="1030"/>
                  </a:lnTo>
                  <a:lnTo>
                    <a:pt x="111" y="1060"/>
                  </a:lnTo>
                  <a:lnTo>
                    <a:pt x="79" y="1086"/>
                  </a:lnTo>
                  <a:lnTo>
                    <a:pt x="55" y="1106"/>
                  </a:lnTo>
                  <a:lnTo>
                    <a:pt x="36" y="1121"/>
                  </a:lnTo>
                  <a:lnTo>
                    <a:pt x="24" y="1131"/>
                  </a:lnTo>
                  <a:lnTo>
                    <a:pt x="21" y="1134"/>
                  </a:lnTo>
                  <a:lnTo>
                    <a:pt x="10" y="1146"/>
                  </a:lnTo>
                  <a:lnTo>
                    <a:pt x="2" y="1161"/>
                  </a:lnTo>
                  <a:lnTo>
                    <a:pt x="0" y="1177"/>
                  </a:lnTo>
                  <a:lnTo>
                    <a:pt x="7" y="1193"/>
                  </a:lnTo>
                  <a:lnTo>
                    <a:pt x="9" y="1194"/>
                  </a:lnTo>
                  <a:lnTo>
                    <a:pt x="11" y="1194"/>
                  </a:lnTo>
                  <a:lnTo>
                    <a:pt x="14" y="1194"/>
                  </a:lnTo>
                  <a:lnTo>
                    <a:pt x="16" y="1193"/>
                  </a:lnTo>
                  <a:lnTo>
                    <a:pt x="18" y="1190"/>
                  </a:lnTo>
                  <a:lnTo>
                    <a:pt x="18" y="1188"/>
                  </a:lnTo>
                  <a:lnTo>
                    <a:pt x="18" y="1186"/>
                  </a:lnTo>
                  <a:lnTo>
                    <a:pt x="17" y="1184"/>
                  </a:lnTo>
                  <a:lnTo>
                    <a:pt x="14" y="1171"/>
                  </a:lnTo>
                  <a:lnTo>
                    <a:pt x="18" y="1158"/>
                  </a:lnTo>
                  <a:lnTo>
                    <a:pt x="26" y="1148"/>
                  </a:lnTo>
                  <a:lnTo>
                    <a:pt x="30" y="1143"/>
                  </a:lnTo>
                  <a:lnTo>
                    <a:pt x="33" y="1140"/>
                  </a:lnTo>
                  <a:lnTo>
                    <a:pt x="45" y="1131"/>
                  </a:lnTo>
                  <a:lnTo>
                    <a:pt x="64" y="1116"/>
                  </a:lnTo>
                  <a:lnTo>
                    <a:pt x="89" y="1095"/>
                  </a:lnTo>
                  <a:lnTo>
                    <a:pt x="120" y="1070"/>
                  </a:lnTo>
                  <a:lnTo>
                    <a:pt x="157" y="1040"/>
                  </a:lnTo>
                  <a:lnTo>
                    <a:pt x="199" y="1005"/>
                  </a:lnTo>
                  <a:lnTo>
                    <a:pt x="245" y="967"/>
                  </a:lnTo>
                  <a:lnTo>
                    <a:pt x="295" y="927"/>
                  </a:lnTo>
                  <a:lnTo>
                    <a:pt x="349" y="882"/>
                  </a:lnTo>
                  <a:lnTo>
                    <a:pt x="407" y="836"/>
                  </a:lnTo>
                  <a:lnTo>
                    <a:pt x="466" y="787"/>
                  </a:lnTo>
                  <a:lnTo>
                    <a:pt x="527" y="737"/>
                  </a:lnTo>
                  <a:lnTo>
                    <a:pt x="590" y="686"/>
                  </a:lnTo>
                  <a:lnTo>
                    <a:pt x="655" y="633"/>
                  </a:lnTo>
                  <a:lnTo>
                    <a:pt x="719" y="580"/>
                  </a:lnTo>
                  <a:lnTo>
                    <a:pt x="782" y="528"/>
                  </a:lnTo>
                  <a:lnTo>
                    <a:pt x="847" y="475"/>
                  </a:lnTo>
                  <a:lnTo>
                    <a:pt x="910" y="424"/>
                  </a:lnTo>
                  <a:lnTo>
                    <a:pt x="971" y="374"/>
                  </a:lnTo>
                  <a:lnTo>
                    <a:pt x="1030" y="325"/>
                  </a:lnTo>
                  <a:lnTo>
                    <a:pt x="1088" y="279"/>
                  </a:lnTo>
                  <a:lnTo>
                    <a:pt x="1142" y="234"/>
                  </a:lnTo>
                  <a:lnTo>
                    <a:pt x="1192" y="194"/>
                  </a:lnTo>
                  <a:lnTo>
                    <a:pt x="1238" y="156"/>
                  </a:lnTo>
                  <a:lnTo>
                    <a:pt x="1280" y="121"/>
                  </a:lnTo>
                  <a:lnTo>
                    <a:pt x="1317" y="91"/>
                  </a:lnTo>
                  <a:lnTo>
                    <a:pt x="1348" y="66"/>
                  </a:lnTo>
                  <a:lnTo>
                    <a:pt x="1373" y="45"/>
                  </a:lnTo>
                  <a:lnTo>
                    <a:pt x="1392" y="30"/>
                  </a:lnTo>
                  <a:lnTo>
                    <a:pt x="1404" y="21"/>
                  </a:lnTo>
                  <a:lnTo>
                    <a:pt x="1407" y="18"/>
                  </a:lnTo>
                  <a:lnTo>
                    <a:pt x="1415" y="15"/>
                  </a:lnTo>
                  <a:lnTo>
                    <a:pt x="1423" y="14"/>
                  </a:lnTo>
                  <a:lnTo>
                    <a:pt x="1431" y="14"/>
                  </a:lnTo>
                  <a:lnTo>
                    <a:pt x="1438" y="17"/>
                  </a:lnTo>
                  <a:lnTo>
                    <a:pt x="1444" y="18"/>
                  </a:lnTo>
                  <a:lnTo>
                    <a:pt x="1449" y="20"/>
                  </a:lnTo>
                  <a:lnTo>
                    <a:pt x="1452" y="21"/>
                  </a:lnTo>
                  <a:lnTo>
                    <a:pt x="1453" y="22"/>
                  </a:lnTo>
                  <a:lnTo>
                    <a:pt x="1455" y="23"/>
                  </a:lnTo>
                  <a:lnTo>
                    <a:pt x="1459" y="23"/>
                  </a:lnTo>
                  <a:lnTo>
                    <a:pt x="1461" y="22"/>
                  </a:lnTo>
                  <a:lnTo>
                    <a:pt x="1462" y="21"/>
                  </a:lnTo>
                  <a:lnTo>
                    <a:pt x="1464" y="19"/>
                  </a:lnTo>
                  <a:lnTo>
                    <a:pt x="1464" y="15"/>
                  </a:lnTo>
                  <a:lnTo>
                    <a:pt x="1464" y="13"/>
                  </a:lnTo>
                  <a:lnTo>
                    <a:pt x="146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5" name="Freeform 20"/>
            <p:cNvSpPr>
              <a:spLocks/>
            </p:cNvSpPr>
            <p:nvPr/>
          </p:nvSpPr>
          <p:spPr bwMode="auto">
            <a:xfrm>
              <a:off x="4727575" y="3074988"/>
              <a:ext cx="1158875" cy="947737"/>
            </a:xfrm>
            <a:custGeom>
              <a:avLst/>
              <a:gdLst>
                <a:gd name="T0" fmla="*/ 1457 w 1460"/>
                <a:gd name="T1" fmla="*/ 10 h 1195"/>
                <a:gd name="T2" fmla="*/ 1446 w 1460"/>
                <a:gd name="T3" fmla="*/ 6 h 1195"/>
                <a:gd name="T4" fmla="*/ 1429 w 1460"/>
                <a:gd name="T5" fmla="*/ 1 h 1195"/>
                <a:gd name="T6" fmla="*/ 1408 w 1460"/>
                <a:gd name="T7" fmla="*/ 1 h 1195"/>
                <a:gd name="T8" fmla="*/ 1392 w 1460"/>
                <a:gd name="T9" fmla="*/ 9 h 1195"/>
                <a:gd name="T10" fmla="*/ 1362 w 1460"/>
                <a:gd name="T11" fmla="*/ 33 h 1195"/>
                <a:gd name="T12" fmla="*/ 1306 w 1460"/>
                <a:gd name="T13" fmla="*/ 81 h 1195"/>
                <a:gd name="T14" fmla="*/ 1227 w 1460"/>
                <a:gd name="T15" fmla="*/ 144 h 1195"/>
                <a:gd name="T16" fmla="*/ 1131 w 1460"/>
                <a:gd name="T17" fmla="*/ 223 h 1195"/>
                <a:gd name="T18" fmla="*/ 1020 w 1460"/>
                <a:gd name="T19" fmla="*/ 314 h 1195"/>
                <a:gd name="T20" fmla="*/ 900 w 1460"/>
                <a:gd name="T21" fmla="*/ 413 h 1195"/>
                <a:gd name="T22" fmla="*/ 772 w 1460"/>
                <a:gd name="T23" fmla="*/ 517 h 1195"/>
                <a:gd name="T24" fmla="*/ 644 w 1460"/>
                <a:gd name="T25" fmla="*/ 623 h 1195"/>
                <a:gd name="T26" fmla="*/ 518 w 1460"/>
                <a:gd name="T27" fmla="*/ 727 h 1195"/>
                <a:gd name="T28" fmla="*/ 397 w 1460"/>
                <a:gd name="T29" fmla="*/ 826 h 1195"/>
                <a:gd name="T30" fmla="*/ 286 w 1460"/>
                <a:gd name="T31" fmla="*/ 916 h 1195"/>
                <a:gd name="T32" fmla="*/ 189 w 1460"/>
                <a:gd name="T33" fmla="*/ 995 h 1195"/>
                <a:gd name="T34" fmla="*/ 111 w 1460"/>
                <a:gd name="T35" fmla="*/ 1060 h 1195"/>
                <a:gd name="T36" fmla="*/ 54 w 1460"/>
                <a:gd name="T37" fmla="*/ 1106 h 1195"/>
                <a:gd name="T38" fmla="*/ 24 w 1460"/>
                <a:gd name="T39" fmla="*/ 1130 h 1195"/>
                <a:gd name="T40" fmla="*/ 10 w 1460"/>
                <a:gd name="T41" fmla="*/ 1145 h 1195"/>
                <a:gd name="T42" fmla="*/ 0 w 1460"/>
                <a:gd name="T43" fmla="*/ 1176 h 1195"/>
                <a:gd name="T44" fmla="*/ 9 w 1460"/>
                <a:gd name="T45" fmla="*/ 1193 h 1195"/>
                <a:gd name="T46" fmla="*/ 14 w 1460"/>
                <a:gd name="T47" fmla="*/ 1195 h 1195"/>
                <a:gd name="T48" fmla="*/ 19 w 1460"/>
                <a:gd name="T49" fmla="*/ 1190 h 1195"/>
                <a:gd name="T50" fmla="*/ 19 w 1460"/>
                <a:gd name="T51" fmla="*/ 1185 h 1195"/>
                <a:gd name="T52" fmla="*/ 14 w 1460"/>
                <a:gd name="T53" fmla="*/ 1172 h 1195"/>
                <a:gd name="T54" fmla="*/ 27 w 1460"/>
                <a:gd name="T55" fmla="*/ 1147 h 1195"/>
                <a:gd name="T56" fmla="*/ 33 w 1460"/>
                <a:gd name="T57" fmla="*/ 1139 h 1195"/>
                <a:gd name="T58" fmla="*/ 63 w 1460"/>
                <a:gd name="T59" fmla="*/ 1115 h 1195"/>
                <a:gd name="T60" fmla="*/ 120 w 1460"/>
                <a:gd name="T61" fmla="*/ 1069 h 1195"/>
                <a:gd name="T62" fmla="*/ 198 w 1460"/>
                <a:gd name="T63" fmla="*/ 1004 h 1195"/>
                <a:gd name="T64" fmla="*/ 295 w 1460"/>
                <a:gd name="T65" fmla="*/ 926 h 1195"/>
                <a:gd name="T66" fmla="*/ 406 w 1460"/>
                <a:gd name="T67" fmla="*/ 835 h 1195"/>
                <a:gd name="T68" fmla="*/ 526 w 1460"/>
                <a:gd name="T69" fmla="*/ 736 h 1195"/>
                <a:gd name="T70" fmla="*/ 652 w 1460"/>
                <a:gd name="T71" fmla="*/ 632 h 1195"/>
                <a:gd name="T72" fmla="*/ 781 w 1460"/>
                <a:gd name="T73" fmla="*/ 528 h 1195"/>
                <a:gd name="T74" fmla="*/ 908 w 1460"/>
                <a:gd name="T75" fmla="*/ 424 h 1195"/>
                <a:gd name="T76" fmla="*/ 1028 w 1460"/>
                <a:gd name="T77" fmla="*/ 325 h 1195"/>
                <a:gd name="T78" fmla="*/ 1139 w 1460"/>
                <a:gd name="T79" fmla="*/ 234 h 1195"/>
                <a:gd name="T80" fmla="*/ 1235 w 1460"/>
                <a:gd name="T81" fmla="*/ 155 h 1195"/>
                <a:gd name="T82" fmla="*/ 1314 w 1460"/>
                <a:gd name="T83" fmla="*/ 91 h 1195"/>
                <a:gd name="T84" fmla="*/ 1370 w 1460"/>
                <a:gd name="T85" fmla="*/ 45 h 1195"/>
                <a:gd name="T86" fmla="*/ 1400 w 1460"/>
                <a:gd name="T87" fmla="*/ 21 h 1195"/>
                <a:gd name="T88" fmla="*/ 1412 w 1460"/>
                <a:gd name="T89" fmla="*/ 15 h 1195"/>
                <a:gd name="T90" fmla="*/ 1428 w 1460"/>
                <a:gd name="T91" fmla="*/ 14 h 1195"/>
                <a:gd name="T92" fmla="*/ 1441 w 1460"/>
                <a:gd name="T93" fmla="*/ 17 h 1195"/>
                <a:gd name="T94" fmla="*/ 1449 w 1460"/>
                <a:gd name="T95" fmla="*/ 21 h 1195"/>
                <a:gd name="T96" fmla="*/ 1452 w 1460"/>
                <a:gd name="T97" fmla="*/ 23 h 1195"/>
                <a:gd name="T98" fmla="*/ 1458 w 1460"/>
                <a:gd name="T99" fmla="*/ 22 h 1195"/>
                <a:gd name="T100" fmla="*/ 1460 w 1460"/>
                <a:gd name="T101" fmla="*/ 18 h 1195"/>
                <a:gd name="T102" fmla="*/ 1459 w 1460"/>
                <a:gd name="T103" fmla="*/ 14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0" h="1195">
                  <a:moveTo>
                    <a:pt x="1458" y="11"/>
                  </a:moveTo>
                  <a:lnTo>
                    <a:pt x="1457" y="10"/>
                  </a:lnTo>
                  <a:lnTo>
                    <a:pt x="1452" y="8"/>
                  </a:lnTo>
                  <a:lnTo>
                    <a:pt x="1446" y="6"/>
                  </a:lnTo>
                  <a:lnTo>
                    <a:pt x="1438" y="2"/>
                  </a:lnTo>
                  <a:lnTo>
                    <a:pt x="1429" y="1"/>
                  </a:lnTo>
                  <a:lnTo>
                    <a:pt x="1419" y="0"/>
                  </a:lnTo>
                  <a:lnTo>
                    <a:pt x="1408" y="1"/>
                  </a:lnTo>
                  <a:lnTo>
                    <a:pt x="1397" y="6"/>
                  </a:lnTo>
                  <a:lnTo>
                    <a:pt x="1392" y="9"/>
                  </a:lnTo>
                  <a:lnTo>
                    <a:pt x="1381" y="18"/>
                  </a:lnTo>
                  <a:lnTo>
                    <a:pt x="1362" y="33"/>
                  </a:lnTo>
                  <a:lnTo>
                    <a:pt x="1337" y="54"/>
                  </a:lnTo>
                  <a:lnTo>
                    <a:pt x="1306" y="81"/>
                  </a:lnTo>
                  <a:lnTo>
                    <a:pt x="1269" y="110"/>
                  </a:lnTo>
                  <a:lnTo>
                    <a:pt x="1227" y="144"/>
                  </a:lnTo>
                  <a:lnTo>
                    <a:pt x="1181" y="182"/>
                  </a:lnTo>
                  <a:lnTo>
                    <a:pt x="1131" y="223"/>
                  </a:lnTo>
                  <a:lnTo>
                    <a:pt x="1078" y="268"/>
                  </a:lnTo>
                  <a:lnTo>
                    <a:pt x="1020" y="314"/>
                  </a:lnTo>
                  <a:lnTo>
                    <a:pt x="961" y="363"/>
                  </a:lnTo>
                  <a:lnTo>
                    <a:pt x="900" y="413"/>
                  </a:lnTo>
                  <a:lnTo>
                    <a:pt x="837" y="465"/>
                  </a:lnTo>
                  <a:lnTo>
                    <a:pt x="772" y="517"/>
                  </a:lnTo>
                  <a:lnTo>
                    <a:pt x="709" y="570"/>
                  </a:lnTo>
                  <a:lnTo>
                    <a:pt x="644" y="623"/>
                  </a:lnTo>
                  <a:lnTo>
                    <a:pt x="580" y="675"/>
                  </a:lnTo>
                  <a:lnTo>
                    <a:pt x="518" y="727"/>
                  </a:lnTo>
                  <a:lnTo>
                    <a:pt x="456" y="778"/>
                  </a:lnTo>
                  <a:lnTo>
                    <a:pt x="397" y="826"/>
                  </a:lnTo>
                  <a:lnTo>
                    <a:pt x="340" y="872"/>
                  </a:lnTo>
                  <a:lnTo>
                    <a:pt x="286" y="916"/>
                  </a:lnTo>
                  <a:lnTo>
                    <a:pt x="235" y="957"/>
                  </a:lnTo>
                  <a:lnTo>
                    <a:pt x="189" y="995"/>
                  </a:lnTo>
                  <a:lnTo>
                    <a:pt x="148" y="1030"/>
                  </a:lnTo>
                  <a:lnTo>
                    <a:pt x="111" y="1060"/>
                  </a:lnTo>
                  <a:lnTo>
                    <a:pt x="80" y="1085"/>
                  </a:lnTo>
                  <a:lnTo>
                    <a:pt x="54" y="1106"/>
                  </a:lnTo>
                  <a:lnTo>
                    <a:pt x="36" y="1121"/>
                  </a:lnTo>
                  <a:lnTo>
                    <a:pt x="24" y="1130"/>
                  </a:lnTo>
                  <a:lnTo>
                    <a:pt x="21" y="1134"/>
                  </a:lnTo>
                  <a:lnTo>
                    <a:pt x="10" y="1145"/>
                  </a:lnTo>
                  <a:lnTo>
                    <a:pt x="2" y="1160"/>
                  </a:lnTo>
                  <a:lnTo>
                    <a:pt x="0" y="1176"/>
                  </a:lnTo>
                  <a:lnTo>
                    <a:pt x="7" y="1192"/>
                  </a:lnTo>
                  <a:lnTo>
                    <a:pt x="9" y="1193"/>
                  </a:lnTo>
                  <a:lnTo>
                    <a:pt x="12" y="1195"/>
                  </a:lnTo>
                  <a:lnTo>
                    <a:pt x="14" y="1195"/>
                  </a:lnTo>
                  <a:lnTo>
                    <a:pt x="16" y="1192"/>
                  </a:lnTo>
                  <a:lnTo>
                    <a:pt x="19" y="1190"/>
                  </a:lnTo>
                  <a:lnTo>
                    <a:pt x="19" y="1188"/>
                  </a:lnTo>
                  <a:lnTo>
                    <a:pt x="19" y="1185"/>
                  </a:lnTo>
                  <a:lnTo>
                    <a:pt x="17" y="1183"/>
                  </a:lnTo>
                  <a:lnTo>
                    <a:pt x="14" y="1172"/>
                  </a:lnTo>
                  <a:lnTo>
                    <a:pt x="19" y="1158"/>
                  </a:lnTo>
                  <a:lnTo>
                    <a:pt x="27" y="1147"/>
                  </a:lnTo>
                  <a:lnTo>
                    <a:pt x="30" y="1143"/>
                  </a:lnTo>
                  <a:lnTo>
                    <a:pt x="33" y="1139"/>
                  </a:lnTo>
                  <a:lnTo>
                    <a:pt x="45" y="1130"/>
                  </a:lnTo>
                  <a:lnTo>
                    <a:pt x="63" y="1115"/>
                  </a:lnTo>
                  <a:lnTo>
                    <a:pt x="89" y="1094"/>
                  </a:lnTo>
                  <a:lnTo>
                    <a:pt x="120" y="1069"/>
                  </a:lnTo>
                  <a:lnTo>
                    <a:pt x="157" y="1039"/>
                  </a:lnTo>
                  <a:lnTo>
                    <a:pt x="198" y="1004"/>
                  </a:lnTo>
                  <a:lnTo>
                    <a:pt x="244" y="966"/>
                  </a:lnTo>
                  <a:lnTo>
                    <a:pt x="295" y="926"/>
                  </a:lnTo>
                  <a:lnTo>
                    <a:pt x="348" y="881"/>
                  </a:lnTo>
                  <a:lnTo>
                    <a:pt x="406" y="835"/>
                  </a:lnTo>
                  <a:lnTo>
                    <a:pt x="465" y="787"/>
                  </a:lnTo>
                  <a:lnTo>
                    <a:pt x="526" y="736"/>
                  </a:lnTo>
                  <a:lnTo>
                    <a:pt x="589" y="685"/>
                  </a:lnTo>
                  <a:lnTo>
                    <a:pt x="652" y="632"/>
                  </a:lnTo>
                  <a:lnTo>
                    <a:pt x="717" y="579"/>
                  </a:lnTo>
                  <a:lnTo>
                    <a:pt x="781" y="528"/>
                  </a:lnTo>
                  <a:lnTo>
                    <a:pt x="845" y="475"/>
                  </a:lnTo>
                  <a:lnTo>
                    <a:pt x="908" y="424"/>
                  </a:lnTo>
                  <a:lnTo>
                    <a:pt x="969" y="373"/>
                  </a:lnTo>
                  <a:lnTo>
                    <a:pt x="1028" y="325"/>
                  </a:lnTo>
                  <a:lnTo>
                    <a:pt x="1086" y="279"/>
                  </a:lnTo>
                  <a:lnTo>
                    <a:pt x="1139" y="234"/>
                  </a:lnTo>
                  <a:lnTo>
                    <a:pt x="1189" y="193"/>
                  </a:lnTo>
                  <a:lnTo>
                    <a:pt x="1235" y="155"/>
                  </a:lnTo>
                  <a:lnTo>
                    <a:pt x="1277" y="121"/>
                  </a:lnTo>
                  <a:lnTo>
                    <a:pt x="1314" y="91"/>
                  </a:lnTo>
                  <a:lnTo>
                    <a:pt x="1345" y="66"/>
                  </a:lnTo>
                  <a:lnTo>
                    <a:pt x="1370" y="45"/>
                  </a:lnTo>
                  <a:lnTo>
                    <a:pt x="1389" y="30"/>
                  </a:lnTo>
                  <a:lnTo>
                    <a:pt x="1400" y="21"/>
                  </a:lnTo>
                  <a:lnTo>
                    <a:pt x="1404" y="17"/>
                  </a:lnTo>
                  <a:lnTo>
                    <a:pt x="1412" y="15"/>
                  </a:lnTo>
                  <a:lnTo>
                    <a:pt x="1420" y="14"/>
                  </a:lnTo>
                  <a:lnTo>
                    <a:pt x="1428" y="14"/>
                  </a:lnTo>
                  <a:lnTo>
                    <a:pt x="1435" y="16"/>
                  </a:lnTo>
                  <a:lnTo>
                    <a:pt x="1441" y="17"/>
                  </a:lnTo>
                  <a:lnTo>
                    <a:pt x="1445" y="19"/>
                  </a:lnTo>
                  <a:lnTo>
                    <a:pt x="1449" y="21"/>
                  </a:lnTo>
                  <a:lnTo>
                    <a:pt x="1450" y="22"/>
                  </a:lnTo>
                  <a:lnTo>
                    <a:pt x="1452" y="23"/>
                  </a:lnTo>
                  <a:lnTo>
                    <a:pt x="1456" y="23"/>
                  </a:lnTo>
                  <a:lnTo>
                    <a:pt x="1458" y="22"/>
                  </a:lnTo>
                  <a:lnTo>
                    <a:pt x="1459" y="21"/>
                  </a:lnTo>
                  <a:lnTo>
                    <a:pt x="1460" y="18"/>
                  </a:lnTo>
                  <a:lnTo>
                    <a:pt x="1460" y="16"/>
                  </a:lnTo>
                  <a:lnTo>
                    <a:pt x="1459" y="14"/>
                  </a:lnTo>
                  <a:lnTo>
                    <a:pt x="145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6" name="Freeform 21"/>
            <p:cNvSpPr>
              <a:spLocks/>
            </p:cNvSpPr>
            <p:nvPr/>
          </p:nvSpPr>
          <p:spPr bwMode="auto">
            <a:xfrm>
              <a:off x="4722813" y="2868613"/>
              <a:ext cx="504825" cy="374650"/>
            </a:xfrm>
            <a:custGeom>
              <a:avLst/>
              <a:gdLst>
                <a:gd name="T0" fmla="*/ 638 w 638"/>
                <a:gd name="T1" fmla="*/ 335 h 471"/>
                <a:gd name="T2" fmla="*/ 636 w 638"/>
                <a:gd name="T3" fmla="*/ 333 h 471"/>
                <a:gd name="T4" fmla="*/ 631 w 638"/>
                <a:gd name="T5" fmla="*/ 325 h 471"/>
                <a:gd name="T6" fmla="*/ 623 w 638"/>
                <a:gd name="T7" fmla="*/ 313 h 471"/>
                <a:gd name="T8" fmla="*/ 611 w 638"/>
                <a:gd name="T9" fmla="*/ 298 h 471"/>
                <a:gd name="T10" fmla="*/ 594 w 638"/>
                <a:gd name="T11" fmla="*/ 278 h 471"/>
                <a:gd name="T12" fmla="*/ 574 w 638"/>
                <a:gd name="T13" fmla="*/ 257 h 471"/>
                <a:gd name="T14" fmla="*/ 549 w 638"/>
                <a:gd name="T15" fmla="*/ 234 h 471"/>
                <a:gd name="T16" fmla="*/ 520 w 638"/>
                <a:gd name="T17" fmla="*/ 207 h 471"/>
                <a:gd name="T18" fmla="*/ 485 w 638"/>
                <a:gd name="T19" fmla="*/ 181 h 471"/>
                <a:gd name="T20" fmla="*/ 445 w 638"/>
                <a:gd name="T21" fmla="*/ 153 h 471"/>
                <a:gd name="T22" fmla="*/ 400 w 638"/>
                <a:gd name="T23" fmla="*/ 125 h 471"/>
                <a:gd name="T24" fmla="*/ 349 w 638"/>
                <a:gd name="T25" fmla="*/ 98 h 471"/>
                <a:gd name="T26" fmla="*/ 293 w 638"/>
                <a:gd name="T27" fmla="*/ 70 h 471"/>
                <a:gd name="T28" fmla="*/ 231 w 638"/>
                <a:gd name="T29" fmla="*/ 45 h 471"/>
                <a:gd name="T30" fmla="*/ 162 w 638"/>
                <a:gd name="T31" fmla="*/ 22 h 471"/>
                <a:gd name="T32" fmla="*/ 87 w 638"/>
                <a:gd name="T33" fmla="*/ 0 h 471"/>
                <a:gd name="T34" fmla="*/ 0 w 638"/>
                <a:gd name="T35" fmla="*/ 207 h 471"/>
                <a:gd name="T36" fmla="*/ 4 w 638"/>
                <a:gd name="T37" fmla="*/ 207 h 471"/>
                <a:gd name="T38" fmla="*/ 14 w 638"/>
                <a:gd name="T39" fmla="*/ 209 h 471"/>
                <a:gd name="T40" fmla="*/ 30 w 638"/>
                <a:gd name="T41" fmla="*/ 212 h 471"/>
                <a:gd name="T42" fmla="*/ 52 w 638"/>
                <a:gd name="T43" fmla="*/ 216 h 471"/>
                <a:gd name="T44" fmla="*/ 80 w 638"/>
                <a:gd name="T45" fmla="*/ 223 h 471"/>
                <a:gd name="T46" fmla="*/ 110 w 638"/>
                <a:gd name="T47" fmla="*/ 231 h 471"/>
                <a:gd name="T48" fmla="*/ 144 w 638"/>
                <a:gd name="T49" fmla="*/ 242 h 471"/>
                <a:gd name="T50" fmla="*/ 182 w 638"/>
                <a:gd name="T51" fmla="*/ 254 h 471"/>
                <a:gd name="T52" fmla="*/ 222 w 638"/>
                <a:gd name="T53" fmla="*/ 269 h 471"/>
                <a:gd name="T54" fmla="*/ 262 w 638"/>
                <a:gd name="T55" fmla="*/ 288 h 471"/>
                <a:gd name="T56" fmla="*/ 305 w 638"/>
                <a:gd name="T57" fmla="*/ 310 h 471"/>
                <a:gd name="T58" fmla="*/ 346 w 638"/>
                <a:gd name="T59" fmla="*/ 335 h 471"/>
                <a:gd name="T60" fmla="*/ 389 w 638"/>
                <a:gd name="T61" fmla="*/ 363 h 471"/>
                <a:gd name="T62" fmla="*/ 429 w 638"/>
                <a:gd name="T63" fmla="*/ 395 h 471"/>
                <a:gd name="T64" fmla="*/ 468 w 638"/>
                <a:gd name="T65" fmla="*/ 431 h 471"/>
                <a:gd name="T66" fmla="*/ 505 w 638"/>
                <a:gd name="T67" fmla="*/ 471 h 471"/>
                <a:gd name="T68" fmla="*/ 638 w 638"/>
                <a:gd name="T69"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8" h="471">
                  <a:moveTo>
                    <a:pt x="638" y="335"/>
                  </a:moveTo>
                  <a:lnTo>
                    <a:pt x="636" y="333"/>
                  </a:lnTo>
                  <a:lnTo>
                    <a:pt x="631" y="325"/>
                  </a:lnTo>
                  <a:lnTo>
                    <a:pt x="623" y="313"/>
                  </a:lnTo>
                  <a:lnTo>
                    <a:pt x="611" y="298"/>
                  </a:lnTo>
                  <a:lnTo>
                    <a:pt x="594" y="278"/>
                  </a:lnTo>
                  <a:lnTo>
                    <a:pt x="574" y="257"/>
                  </a:lnTo>
                  <a:lnTo>
                    <a:pt x="549" y="234"/>
                  </a:lnTo>
                  <a:lnTo>
                    <a:pt x="520" y="207"/>
                  </a:lnTo>
                  <a:lnTo>
                    <a:pt x="485" y="181"/>
                  </a:lnTo>
                  <a:lnTo>
                    <a:pt x="445" y="153"/>
                  </a:lnTo>
                  <a:lnTo>
                    <a:pt x="400" y="125"/>
                  </a:lnTo>
                  <a:lnTo>
                    <a:pt x="349" y="98"/>
                  </a:lnTo>
                  <a:lnTo>
                    <a:pt x="293" y="70"/>
                  </a:lnTo>
                  <a:lnTo>
                    <a:pt x="231" y="45"/>
                  </a:lnTo>
                  <a:lnTo>
                    <a:pt x="162" y="22"/>
                  </a:lnTo>
                  <a:lnTo>
                    <a:pt x="87" y="0"/>
                  </a:lnTo>
                  <a:lnTo>
                    <a:pt x="0" y="207"/>
                  </a:lnTo>
                  <a:lnTo>
                    <a:pt x="4" y="207"/>
                  </a:lnTo>
                  <a:lnTo>
                    <a:pt x="14" y="209"/>
                  </a:lnTo>
                  <a:lnTo>
                    <a:pt x="30" y="212"/>
                  </a:lnTo>
                  <a:lnTo>
                    <a:pt x="52" y="216"/>
                  </a:lnTo>
                  <a:lnTo>
                    <a:pt x="80" y="223"/>
                  </a:lnTo>
                  <a:lnTo>
                    <a:pt x="110" y="231"/>
                  </a:lnTo>
                  <a:lnTo>
                    <a:pt x="144" y="242"/>
                  </a:lnTo>
                  <a:lnTo>
                    <a:pt x="182" y="254"/>
                  </a:lnTo>
                  <a:lnTo>
                    <a:pt x="222" y="269"/>
                  </a:lnTo>
                  <a:lnTo>
                    <a:pt x="262" y="288"/>
                  </a:lnTo>
                  <a:lnTo>
                    <a:pt x="305" y="310"/>
                  </a:lnTo>
                  <a:lnTo>
                    <a:pt x="346" y="335"/>
                  </a:lnTo>
                  <a:lnTo>
                    <a:pt x="389" y="363"/>
                  </a:lnTo>
                  <a:lnTo>
                    <a:pt x="429" y="395"/>
                  </a:lnTo>
                  <a:lnTo>
                    <a:pt x="468" y="431"/>
                  </a:lnTo>
                  <a:lnTo>
                    <a:pt x="505" y="471"/>
                  </a:lnTo>
                  <a:lnTo>
                    <a:pt x="638" y="335"/>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7" name="Freeform 22"/>
            <p:cNvSpPr>
              <a:spLocks/>
            </p:cNvSpPr>
            <p:nvPr/>
          </p:nvSpPr>
          <p:spPr bwMode="auto">
            <a:xfrm>
              <a:off x="4711700" y="2857500"/>
              <a:ext cx="527050" cy="395287"/>
            </a:xfrm>
            <a:custGeom>
              <a:avLst/>
              <a:gdLst>
                <a:gd name="T0" fmla="*/ 655 w 664"/>
                <a:gd name="T1" fmla="*/ 330 h 496"/>
                <a:gd name="T2" fmla="*/ 616 w 664"/>
                <a:gd name="T3" fmla="*/ 281 h 496"/>
                <a:gd name="T4" fmla="*/ 539 w 664"/>
                <a:gd name="T5" fmla="*/ 208 h 496"/>
                <a:gd name="T6" fmla="*/ 418 w 664"/>
                <a:gd name="T7" fmla="*/ 125 h 496"/>
                <a:gd name="T8" fmla="*/ 247 w 664"/>
                <a:gd name="T9" fmla="*/ 46 h 496"/>
                <a:gd name="T10" fmla="*/ 98 w 664"/>
                <a:gd name="T11" fmla="*/ 0 h 496"/>
                <a:gd name="T12" fmla="*/ 88 w 664"/>
                <a:gd name="T13" fmla="*/ 8 h 496"/>
                <a:gd name="T14" fmla="*/ 0 w 664"/>
                <a:gd name="T15" fmla="*/ 222 h 496"/>
                <a:gd name="T16" fmla="*/ 5 w 664"/>
                <a:gd name="T17" fmla="*/ 230 h 496"/>
                <a:gd name="T18" fmla="*/ 12 w 664"/>
                <a:gd name="T19" fmla="*/ 234 h 496"/>
                <a:gd name="T20" fmla="*/ 42 w 664"/>
                <a:gd name="T21" fmla="*/ 238 h 496"/>
                <a:gd name="T22" fmla="*/ 115 w 664"/>
                <a:gd name="T23" fmla="*/ 256 h 496"/>
                <a:gd name="T24" fmla="*/ 187 w 664"/>
                <a:gd name="T25" fmla="*/ 272 h 496"/>
                <a:gd name="T26" fmla="*/ 202 w 664"/>
                <a:gd name="T27" fmla="*/ 258 h 496"/>
                <a:gd name="T28" fmla="*/ 123 w 664"/>
                <a:gd name="T29" fmla="*/ 231 h 496"/>
                <a:gd name="T30" fmla="*/ 60 w 664"/>
                <a:gd name="T31" fmla="*/ 216 h 496"/>
                <a:gd name="T32" fmla="*/ 39 w 664"/>
                <a:gd name="T33" fmla="*/ 197 h 496"/>
                <a:gd name="T34" fmla="*/ 71 w 664"/>
                <a:gd name="T35" fmla="*/ 117 h 496"/>
                <a:gd name="T36" fmla="*/ 103 w 664"/>
                <a:gd name="T37" fmla="*/ 40 h 496"/>
                <a:gd name="T38" fmla="*/ 232 w 664"/>
                <a:gd name="T39" fmla="*/ 68 h 496"/>
                <a:gd name="T40" fmla="*/ 383 w 664"/>
                <a:gd name="T41" fmla="*/ 137 h 496"/>
                <a:gd name="T42" fmla="*/ 496 w 664"/>
                <a:gd name="T43" fmla="*/ 208 h 496"/>
                <a:gd name="T44" fmla="*/ 573 w 664"/>
                <a:gd name="T45" fmla="*/ 275 h 496"/>
                <a:gd name="T46" fmla="*/ 619 w 664"/>
                <a:gd name="T47" fmla="*/ 327 h 496"/>
                <a:gd name="T48" fmla="*/ 627 w 664"/>
                <a:gd name="T49" fmla="*/ 356 h 496"/>
                <a:gd name="T50" fmla="*/ 579 w 664"/>
                <a:gd name="T51" fmla="*/ 405 h 496"/>
                <a:gd name="T52" fmla="*/ 529 w 664"/>
                <a:gd name="T53" fmla="*/ 457 h 496"/>
                <a:gd name="T54" fmla="*/ 483 w 664"/>
                <a:gd name="T55" fmla="*/ 428 h 496"/>
                <a:gd name="T56" fmla="*/ 426 w 664"/>
                <a:gd name="T57" fmla="*/ 378 h 496"/>
                <a:gd name="T58" fmla="*/ 365 w 664"/>
                <a:gd name="T59" fmla="*/ 336 h 496"/>
                <a:gd name="T60" fmla="*/ 302 w 664"/>
                <a:gd name="T61" fmla="*/ 301 h 496"/>
                <a:gd name="T62" fmla="*/ 241 w 664"/>
                <a:gd name="T63" fmla="*/ 273 h 496"/>
                <a:gd name="T64" fmla="*/ 198 w 664"/>
                <a:gd name="T65" fmla="*/ 261 h 496"/>
                <a:gd name="T66" fmla="*/ 181 w 664"/>
                <a:gd name="T67" fmla="*/ 276 h 496"/>
                <a:gd name="T68" fmla="*/ 241 w 664"/>
                <a:gd name="T69" fmla="*/ 301 h 496"/>
                <a:gd name="T70" fmla="*/ 306 w 664"/>
                <a:gd name="T71" fmla="*/ 330 h 496"/>
                <a:gd name="T72" fmla="*/ 370 w 664"/>
                <a:gd name="T73" fmla="*/ 370 h 496"/>
                <a:gd name="T74" fmla="*/ 433 w 664"/>
                <a:gd name="T75" fmla="*/ 416 h 496"/>
                <a:gd name="T76" fmla="*/ 491 w 664"/>
                <a:gd name="T77" fmla="*/ 471 h 496"/>
                <a:gd name="T78" fmla="*/ 514 w 664"/>
                <a:gd name="T79" fmla="*/ 495 h 496"/>
                <a:gd name="T80" fmla="*/ 521 w 664"/>
                <a:gd name="T81" fmla="*/ 496 h 496"/>
                <a:gd name="T82" fmla="*/ 528 w 664"/>
                <a:gd name="T83" fmla="*/ 493 h 496"/>
                <a:gd name="T84" fmla="*/ 664 w 664"/>
                <a:gd name="T85" fmla="*/ 35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4" h="496">
                  <a:moveTo>
                    <a:pt x="663" y="343"/>
                  </a:moveTo>
                  <a:lnTo>
                    <a:pt x="661" y="339"/>
                  </a:lnTo>
                  <a:lnTo>
                    <a:pt x="655" y="330"/>
                  </a:lnTo>
                  <a:lnTo>
                    <a:pt x="646" y="318"/>
                  </a:lnTo>
                  <a:lnTo>
                    <a:pt x="632" y="301"/>
                  </a:lnTo>
                  <a:lnTo>
                    <a:pt x="616" y="281"/>
                  </a:lnTo>
                  <a:lnTo>
                    <a:pt x="594" y="259"/>
                  </a:lnTo>
                  <a:lnTo>
                    <a:pt x="569" y="235"/>
                  </a:lnTo>
                  <a:lnTo>
                    <a:pt x="539" y="208"/>
                  </a:lnTo>
                  <a:lnTo>
                    <a:pt x="504" y="182"/>
                  </a:lnTo>
                  <a:lnTo>
                    <a:pt x="464" y="154"/>
                  </a:lnTo>
                  <a:lnTo>
                    <a:pt x="418" y="125"/>
                  </a:lnTo>
                  <a:lnTo>
                    <a:pt x="367" y="99"/>
                  </a:lnTo>
                  <a:lnTo>
                    <a:pt x="310" y="71"/>
                  </a:lnTo>
                  <a:lnTo>
                    <a:pt x="247" y="46"/>
                  </a:lnTo>
                  <a:lnTo>
                    <a:pt x="179" y="23"/>
                  </a:lnTo>
                  <a:lnTo>
                    <a:pt x="103" y="1"/>
                  </a:lnTo>
                  <a:lnTo>
                    <a:pt x="98" y="0"/>
                  </a:lnTo>
                  <a:lnTo>
                    <a:pt x="94" y="1"/>
                  </a:lnTo>
                  <a:lnTo>
                    <a:pt x="90" y="4"/>
                  </a:lnTo>
                  <a:lnTo>
                    <a:pt x="88" y="8"/>
                  </a:lnTo>
                  <a:lnTo>
                    <a:pt x="2" y="216"/>
                  </a:lnTo>
                  <a:lnTo>
                    <a:pt x="0" y="219"/>
                  </a:lnTo>
                  <a:lnTo>
                    <a:pt x="0" y="222"/>
                  </a:lnTo>
                  <a:lnTo>
                    <a:pt x="2" y="226"/>
                  </a:lnTo>
                  <a:lnTo>
                    <a:pt x="3" y="228"/>
                  </a:lnTo>
                  <a:lnTo>
                    <a:pt x="5" y="230"/>
                  </a:lnTo>
                  <a:lnTo>
                    <a:pt x="7" y="233"/>
                  </a:lnTo>
                  <a:lnTo>
                    <a:pt x="10" y="234"/>
                  </a:lnTo>
                  <a:lnTo>
                    <a:pt x="12" y="234"/>
                  </a:lnTo>
                  <a:lnTo>
                    <a:pt x="15" y="234"/>
                  </a:lnTo>
                  <a:lnTo>
                    <a:pt x="26" y="236"/>
                  </a:lnTo>
                  <a:lnTo>
                    <a:pt x="42" y="238"/>
                  </a:lnTo>
                  <a:lnTo>
                    <a:pt x="62" y="243"/>
                  </a:lnTo>
                  <a:lnTo>
                    <a:pt x="87" y="249"/>
                  </a:lnTo>
                  <a:lnTo>
                    <a:pt x="115" y="256"/>
                  </a:lnTo>
                  <a:lnTo>
                    <a:pt x="147" y="265"/>
                  </a:lnTo>
                  <a:lnTo>
                    <a:pt x="181" y="276"/>
                  </a:lnTo>
                  <a:lnTo>
                    <a:pt x="187" y="272"/>
                  </a:lnTo>
                  <a:lnTo>
                    <a:pt x="192" y="267"/>
                  </a:lnTo>
                  <a:lnTo>
                    <a:pt x="198" y="261"/>
                  </a:lnTo>
                  <a:lnTo>
                    <a:pt x="202" y="258"/>
                  </a:lnTo>
                  <a:lnTo>
                    <a:pt x="174" y="248"/>
                  </a:lnTo>
                  <a:lnTo>
                    <a:pt x="148" y="239"/>
                  </a:lnTo>
                  <a:lnTo>
                    <a:pt x="123" y="231"/>
                  </a:lnTo>
                  <a:lnTo>
                    <a:pt x="100" y="226"/>
                  </a:lnTo>
                  <a:lnTo>
                    <a:pt x="79" y="220"/>
                  </a:lnTo>
                  <a:lnTo>
                    <a:pt x="60" y="216"/>
                  </a:lnTo>
                  <a:lnTo>
                    <a:pt x="45" y="213"/>
                  </a:lnTo>
                  <a:lnTo>
                    <a:pt x="33" y="211"/>
                  </a:lnTo>
                  <a:lnTo>
                    <a:pt x="39" y="197"/>
                  </a:lnTo>
                  <a:lnTo>
                    <a:pt x="48" y="175"/>
                  </a:lnTo>
                  <a:lnTo>
                    <a:pt x="59" y="147"/>
                  </a:lnTo>
                  <a:lnTo>
                    <a:pt x="71" y="117"/>
                  </a:lnTo>
                  <a:lnTo>
                    <a:pt x="83" y="87"/>
                  </a:lnTo>
                  <a:lnTo>
                    <a:pt x="94" y="61"/>
                  </a:lnTo>
                  <a:lnTo>
                    <a:pt x="103" y="40"/>
                  </a:lnTo>
                  <a:lnTo>
                    <a:pt x="108" y="29"/>
                  </a:lnTo>
                  <a:lnTo>
                    <a:pt x="172" y="47"/>
                  </a:lnTo>
                  <a:lnTo>
                    <a:pt x="232" y="68"/>
                  </a:lnTo>
                  <a:lnTo>
                    <a:pt x="287" y="90"/>
                  </a:lnTo>
                  <a:lnTo>
                    <a:pt x="338" y="113"/>
                  </a:lnTo>
                  <a:lnTo>
                    <a:pt x="383" y="137"/>
                  </a:lnTo>
                  <a:lnTo>
                    <a:pt x="426" y="161"/>
                  </a:lnTo>
                  <a:lnTo>
                    <a:pt x="463" y="185"/>
                  </a:lnTo>
                  <a:lnTo>
                    <a:pt x="496" y="208"/>
                  </a:lnTo>
                  <a:lnTo>
                    <a:pt x="526" y="233"/>
                  </a:lnTo>
                  <a:lnTo>
                    <a:pt x="551" y="254"/>
                  </a:lnTo>
                  <a:lnTo>
                    <a:pt x="573" y="275"/>
                  </a:lnTo>
                  <a:lnTo>
                    <a:pt x="592" y="295"/>
                  </a:lnTo>
                  <a:lnTo>
                    <a:pt x="608" y="312"/>
                  </a:lnTo>
                  <a:lnTo>
                    <a:pt x="619" y="327"/>
                  </a:lnTo>
                  <a:lnTo>
                    <a:pt x="629" y="339"/>
                  </a:lnTo>
                  <a:lnTo>
                    <a:pt x="635" y="348"/>
                  </a:lnTo>
                  <a:lnTo>
                    <a:pt x="627" y="356"/>
                  </a:lnTo>
                  <a:lnTo>
                    <a:pt x="615" y="370"/>
                  </a:lnTo>
                  <a:lnTo>
                    <a:pt x="597" y="387"/>
                  </a:lnTo>
                  <a:lnTo>
                    <a:pt x="579" y="405"/>
                  </a:lnTo>
                  <a:lnTo>
                    <a:pt x="561" y="425"/>
                  </a:lnTo>
                  <a:lnTo>
                    <a:pt x="543" y="443"/>
                  </a:lnTo>
                  <a:lnTo>
                    <a:pt x="529" y="457"/>
                  </a:lnTo>
                  <a:lnTo>
                    <a:pt x="520" y="466"/>
                  </a:lnTo>
                  <a:lnTo>
                    <a:pt x="503" y="447"/>
                  </a:lnTo>
                  <a:lnTo>
                    <a:pt x="483" y="428"/>
                  </a:lnTo>
                  <a:lnTo>
                    <a:pt x="465" y="411"/>
                  </a:lnTo>
                  <a:lnTo>
                    <a:pt x="445" y="394"/>
                  </a:lnTo>
                  <a:lnTo>
                    <a:pt x="426" y="378"/>
                  </a:lnTo>
                  <a:lnTo>
                    <a:pt x="405" y="363"/>
                  </a:lnTo>
                  <a:lnTo>
                    <a:pt x="385" y="349"/>
                  </a:lnTo>
                  <a:lnTo>
                    <a:pt x="365" y="336"/>
                  </a:lnTo>
                  <a:lnTo>
                    <a:pt x="344" y="324"/>
                  </a:lnTo>
                  <a:lnTo>
                    <a:pt x="323" y="312"/>
                  </a:lnTo>
                  <a:lnTo>
                    <a:pt x="302" y="301"/>
                  </a:lnTo>
                  <a:lnTo>
                    <a:pt x="282" y="291"/>
                  </a:lnTo>
                  <a:lnTo>
                    <a:pt x="261" y="282"/>
                  </a:lnTo>
                  <a:lnTo>
                    <a:pt x="241" y="273"/>
                  </a:lnTo>
                  <a:lnTo>
                    <a:pt x="222" y="265"/>
                  </a:lnTo>
                  <a:lnTo>
                    <a:pt x="202" y="258"/>
                  </a:lnTo>
                  <a:lnTo>
                    <a:pt x="198" y="261"/>
                  </a:lnTo>
                  <a:lnTo>
                    <a:pt x="192" y="267"/>
                  </a:lnTo>
                  <a:lnTo>
                    <a:pt x="187" y="272"/>
                  </a:lnTo>
                  <a:lnTo>
                    <a:pt x="181" y="276"/>
                  </a:lnTo>
                  <a:lnTo>
                    <a:pt x="201" y="283"/>
                  </a:lnTo>
                  <a:lnTo>
                    <a:pt x="221" y="291"/>
                  </a:lnTo>
                  <a:lnTo>
                    <a:pt x="241" y="301"/>
                  </a:lnTo>
                  <a:lnTo>
                    <a:pt x="263" y="310"/>
                  </a:lnTo>
                  <a:lnTo>
                    <a:pt x="284" y="320"/>
                  </a:lnTo>
                  <a:lnTo>
                    <a:pt x="306" y="330"/>
                  </a:lnTo>
                  <a:lnTo>
                    <a:pt x="327" y="343"/>
                  </a:lnTo>
                  <a:lnTo>
                    <a:pt x="349" y="356"/>
                  </a:lnTo>
                  <a:lnTo>
                    <a:pt x="370" y="370"/>
                  </a:lnTo>
                  <a:lnTo>
                    <a:pt x="391" y="383"/>
                  </a:lnTo>
                  <a:lnTo>
                    <a:pt x="412" y="400"/>
                  </a:lnTo>
                  <a:lnTo>
                    <a:pt x="433" y="416"/>
                  </a:lnTo>
                  <a:lnTo>
                    <a:pt x="453" y="433"/>
                  </a:lnTo>
                  <a:lnTo>
                    <a:pt x="473" y="451"/>
                  </a:lnTo>
                  <a:lnTo>
                    <a:pt x="491" y="471"/>
                  </a:lnTo>
                  <a:lnTo>
                    <a:pt x="510" y="492"/>
                  </a:lnTo>
                  <a:lnTo>
                    <a:pt x="512" y="494"/>
                  </a:lnTo>
                  <a:lnTo>
                    <a:pt x="514" y="495"/>
                  </a:lnTo>
                  <a:lnTo>
                    <a:pt x="517" y="496"/>
                  </a:lnTo>
                  <a:lnTo>
                    <a:pt x="519" y="496"/>
                  </a:lnTo>
                  <a:lnTo>
                    <a:pt x="521" y="496"/>
                  </a:lnTo>
                  <a:lnTo>
                    <a:pt x="524" y="495"/>
                  </a:lnTo>
                  <a:lnTo>
                    <a:pt x="526" y="494"/>
                  </a:lnTo>
                  <a:lnTo>
                    <a:pt x="528" y="493"/>
                  </a:lnTo>
                  <a:lnTo>
                    <a:pt x="661" y="358"/>
                  </a:lnTo>
                  <a:lnTo>
                    <a:pt x="663" y="355"/>
                  </a:lnTo>
                  <a:lnTo>
                    <a:pt x="664" y="351"/>
                  </a:lnTo>
                  <a:lnTo>
                    <a:pt x="664" y="347"/>
                  </a:lnTo>
                  <a:lnTo>
                    <a:pt x="663"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8" name="Freeform 23"/>
            <p:cNvSpPr>
              <a:spLocks/>
            </p:cNvSpPr>
            <p:nvPr/>
          </p:nvSpPr>
          <p:spPr bwMode="auto">
            <a:xfrm>
              <a:off x="4378325" y="3025775"/>
              <a:ext cx="361950" cy="365125"/>
            </a:xfrm>
            <a:custGeom>
              <a:avLst/>
              <a:gdLst>
                <a:gd name="T0" fmla="*/ 429 w 456"/>
                <a:gd name="T1" fmla="*/ 11 h 459"/>
                <a:gd name="T2" fmla="*/ 411 w 456"/>
                <a:gd name="T3" fmla="*/ 45 h 459"/>
                <a:gd name="T4" fmla="*/ 381 w 456"/>
                <a:gd name="T5" fmla="*/ 100 h 459"/>
                <a:gd name="T6" fmla="*/ 341 w 456"/>
                <a:gd name="T7" fmla="*/ 169 h 459"/>
                <a:gd name="T8" fmla="*/ 294 w 456"/>
                <a:gd name="T9" fmla="*/ 245 h 459"/>
                <a:gd name="T10" fmla="*/ 240 w 456"/>
                <a:gd name="T11" fmla="*/ 318 h 459"/>
                <a:gd name="T12" fmla="*/ 184 w 456"/>
                <a:gd name="T13" fmla="*/ 379 h 459"/>
                <a:gd name="T14" fmla="*/ 129 w 456"/>
                <a:gd name="T15" fmla="*/ 420 h 459"/>
                <a:gd name="T16" fmla="*/ 91 w 456"/>
                <a:gd name="T17" fmla="*/ 432 h 459"/>
                <a:gd name="T18" fmla="*/ 70 w 456"/>
                <a:gd name="T19" fmla="*/ 431 h 459"/>
                <a:gd name="T20" fmla="*/ 51 w 456"/>
                <a:gd name="T21" fmla="*/ 421 h 459"/>
                <a:gd name="T22" fmla="*/ 32 w 456"/>
                <a:gd name="T23" fmla="*/ 405 h 459"/>
                <a:gd name="T24" fmla="*/ 21 w 456"/>
                <a:gd name="T25" fmla="*/ 391 h 459"/>
                <a:gd name="T26" fmla="*/ 10 w 456"/>
                <a:gd name="T27" fmla="*/ 389 h 459"/>
                <a:gd name="T28" fmla="*/ 1 w 456"/>
                <a:gd name="T29" fmla="*/ 395 h 459"/>
                <a:gd name="T30" fmla="*/ 0 w 456"/>
                <a:gd name="T31" fmla="*/ 405 h 459"/>
                <a:gd name="T32" fmla="*/ 15 w 456"/>
                <a:gd name="T33" fmla="*/ 427 h 459"/>
                <a:gd name="T34" fmla="*/ 43 w 456"/>
                <a:gd name="T35" fmla="*/ 449 h 459"/>
                <a:gd name="T36" fmla="*/ 71 w 456"/>
                <a:gd name="T37" fmla="*/ 458 h 459"/>
                <a:gd name="T38" fmla="*/ 97 w 456"/>
                <a:gd name="T39" fmla="*/ 458 h 459"/>
                <a:gd name="T40" fmla="*/ 137 w 456"/>
                <a:gd name="T41" fmla="*/ 444 h 459"/>
                <a:gd name="T42" fmla="*/ 196 w 456"/>
                <a:gd name="T43" fmla="*/ 403 h 459"/>
                <a:gd name="T44" fmla="*/ 255 w 456"/>
                <a:gd name="T45" fmla="*/ 341 h 459"/>
                <a:gd name="T46" fmla="*/ 310 w 456"/>
                <a:gd name="T47" fmla="*/ 268 h 459"/>
                <a:gd name="T48" fmla="*/ 360 w 456"/>
                <a:gd name="T49" fmla="*/ 191 h 459"/>
                <a:gd name="T50" fmla="*/ 402 w 456"/>
                <a:gd name="T51" fmla="*/ 119 h 459"/>
                <a:gd name="T52" fmla="*/ 433 w 456"/>
                <a:gd name="T53" fmla="*/ 62 h 459"/>
                <a:gd name="T54" fmla="*/ 452 w 456"/>
                <a:gd name="T55" fmla="*/ 25 h 459"/>
                <a:gd name="T56" fmla="*/ 456 w 456"/>
                <a:gd name="T57" fmla="*/ 13 h 459"/>
                <a:gd name="T58" fmla="*/ 453 w 456"/>
                <a:gd name="T59" fmla="*/ 4 h 459"/>
                <a:gd name="T60" fmla="*/ 444 w 456"/>
                <a:gd name="T61" fmla="*/ 0 h 459"/>
                <a:gd name="T62" fmla="*/ 434 w 456"/>
                <a:gd name="T63"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459">
                  <a:moveTo>
                    <a:pt x="431" y="7"/>
                  </a:moveTo>
                  <a:lnTo>
                    <a:pt x="429" y="11"/>
                  </a:lnTo>
                  <a:lnTo>
                    <a:pt x="422" y="25"/>
                  </a:lnTo>
                  <a:lnTo>
                    <a:pt x="411" y="45"/>
                  </a:lnTo>
                  <a:lnTo>
                    <a:pt x="399" y="70"/>
                  </a:lnTo>
                  <a:lnTo>
                    <a:pt x="381" y="100"/>
                  </a:lnTo>
                  <a:lnTo>
                    <a:pt x="363" y="133"/>
                  </a:lnTo>
                  <a:lnTo>
                    <a:pt x="341" y="169"/>
                  </a:lnTo>
                  <a:lnTo>
                    <a:pt x="318" y="207"/>
                  </a:lnTo>
                  <a:lnTo>
                    <a:pt x="294" y="245"/>
                  </a:lnTo>
                  <a:lnTo>
                    <a:pt x="267" y="282"/>
                  </a:lnTo>
                  <a:lnTo>
                    <a:pt x="240" y="318"/>
                  </a:lnTo>
                  <a:lnTo>
                    <a:pt x="212" y="350"/>
                  </a:lnTo>
                  <a:lnTo>
                    <a:pt x="184" y="379"/>
                  </a:lnTo>
                  <a:lnTo>
                    <a:pt x="157" y="402"/>
                  </a:lnTo>
                  <a:lnTo>
                    <a:pt x="129" y="420"/>
                  </a:lnTo>
                  <a:lnTo>
                    <a:pt x="103" y="431"/>
                  </a:lnTo>
                  <a:lnTo>
                    <a:pt x="91" y="432"/>
                  </a:lnTo>
                  <a:lnTo>
                    <a:pt x="81" y="432"/>
                  </a:lnTo>
                  <a:lnTo>
                    <a:pt x="70" y="431"/>
                  </a:lnTo>
                  <a:lnTo>
                    <a:pt x="60" y="427"/>
                  </a:lnTo>
                  <a:lnTo>
                    <a:pt x="51" y="421"/>
                  </a:lnTo>
                  <a:lnTo>
                    <a:pt x="41" y="414"/>
                  </a:lnTo>
                  <a:lnTo>
                    <a:pt x="32" y="405"/>
                  </a:lnTo>
                  <a:lnTo>
                    <a:pt x="24" y="395"/>
                  </a:lnTo>
                  <a:lnTo>
                    <a:pt x="21" y="391"/>
                  </a:lnTo>
                  <a:lnTo>
                    <a:pt x="15" y="389"/>
                  </a:lnTo>
                  <a:lnTo>
                    <a:pt x="10" y="389"/>
                  </a:lnTo>
                  <a:lnTo>
                    <a:pt x="5" y="391"/>
                  </a:lnTo>
                  <a:lnTo>
                    <a:pt x="1" y="395"/>
                  </a:lnTo>
                  <a:lnTo>
                    <a:pt x="0" y="401"/>
                  </a:lnTo>
                  <a:lnTo>
                    <a:pt x="0" y="405"/>
                  </a:lnTo>
                  <a:lnTo>
                    <a:pt x="1" y="410"/>
                  </a:lnTo>
                  <a:lnTo>
                    <a:pt x="15" y="427"/>
                  </a:lnTo>
                  <a:lnTo>
                    <a:pt x="29" y="440"/>
                  </a:lnTo>
                  <a:lnTo>
                    <a:pt x="43" y="449"/>
                  </a:lnTo>
                  <a:lnTo>
                    <a:pt x="58" y="455"/>
                  </a:lnTo>
                  <a:lnTo>
                    <a:pt x="71" y="458"/>
                  </a:lnTo>
                  <a:lnTo>
                    <a:pt x="84" y="459"/>
                  </a:lnTo>
                  <a:lnTo>
                    <a:pt x="97" y="458"/>
                  </a:lnTo>
                  <a:lnTo>
                    <a:pt x="108" y="456"/>
                  </a:lnTo>
                  <a:lnTo>
                    <a:pt x="137" y="444"/>
                  </a:lnTo>
                  <a:lnTo>
                    <a:pt x="167" y="427"/>
                  </a:lnTo>
                  <a:lnTo>
                    <a:pt x="196" y="403"/>
                  </a:lnTo>
                  <a:lnTo>
                    <a:pt x="226" y="374"/>
                  </a:lnTo>
                  <a:lnTo>
                    <a:pt x="255" y="341"/>
                  </a:lnTo>
                  <a:lnTo>
                    <a:pt x="282" y="305"/>
                  </a:lnTo>
                  <a:lnTo>
                    <a:pt x="310" y="268"/>
                  </a:lnTo>
                  <a:lnTo>
                    <a:pt x="335" y="229"/>
                  </a:lnTo>
                  <a:lnTo>
                    <a:pt x="360" y="191"/>
                  </a:lnTo>
                  <a:lnTo>
                    <a:pt x="381" y="154"/>
                  </a:lnTo>
                  <a:lnTo>
                    <a:pt x="402" y="119"/>
                  </a:lnTo>
                  <a:lnTo>
                    <a:pt x="419" y="88"/>
                  </a:lnTo>
                  <a:lnTo>
                    <a:pt x="433" y="62"/>
                  </a:lnTo>
                  <a:lnTo>
                    <a:pt x="444" y="40"/>
                  </a:lnTo>
                  <a:lnTo>
                    <a:pt x="452" y="25"/>
                  </a:lnTo>
                  <a:lnTo>
                    <a:pt x="455" y="18"/>
                  </a:lnTo>
                  <a:lnTo>
                    <a:pt x="456" y="13"/>
                  </a:lnTo>
                  <a:lnTo>
                    <a:pt x="455" y="9"/>
                  </a:lnTo>
                  <a:lnTo>
                    <a:pt x="453" y="4"/>
                  </a:lnTo>
                  <a:lnTo>
                    <a:pt x="448" y="1"/>
                  </a:lnTo>
                  <a:lnTo>
                    <a:pt x="444" y="0"/>
                  </a:lnTo>
                  <a:lnTo>
                    <a:pt x="439" y="0"/>
                  </a:lnTo>
                  <a:lnTo>
                    <a:pt x="434" y="2"/>
                  </a:lnTo>
                  <a:lnTo>
                    <a:pt x="4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9" name="Freeform 24"/>
            <p:cNvSpPr>
              <a:spLocks/>
            </p:cNvSpPr>
            <p:nvPr/>
          </p:nvSpPr>
          <p:spPr bwMode="auto">
            <a:xfrm>
              <a:off x="4646613" y="2914650"/>
              <a:ext cx="119063" cy="44450"/>
            </a:xfrm>
            <a:custGeom>
              <a:avLst/>
              <a:gdLst>
                <a:gd name="T0" fmla="*/ 0 w 150"/>
                <a:gd name="T1" fmla="*/ 11 h 56"/>
                <a:gd name="T2" fmla="*/ 0 w 150"/>
                <a:gd name="T3" fmla="*/ 16 h 56"/>
                <a:gd name="T4" fmla="*/ 1 w 150"/>
                <a:gd name="T5" fmla="*/ 22 h 56"/>
                <a:gd name="T6" fmla="*/ 4 w 150"/>
                <a:gd name="T7" fmla="*/ 26 h 56"/>
                <a:gd name="T8" fmla="*/ 10 w 150"/>
                <a:gd name="T9" fmla="*/ 28 h 56"/>
                <a:gd name="T10" fmla="*/ 133 w 150"/>
                <a:gd name="T11" fmla="*/ 56 h 56"/>
                <a:gd name="T12" fmla="*/ 139 w 150"/>
                <a:gd name="T13" fmla="*/ 56 h 56"/>
                <a:gd name="T14" fmla="*/ 144 w 150"/>
                <a:gd name="T15" fmla="*/ 53 h 56"/>
                <a:gd name="T16" fmla="*/ 147 w 150"/>
                <a:gd name="T17" fmla="*/ 50 h 56"/>
                <a:gd name="T18" fmla="*/ 150 w 150"/>
                <a:gd name="T19" fmla="*/ 45 h 56"/>
                <a:gd name="T20" fmla="*/ 150 w 150"/>
                <a:gd name="T21" fmla="*/ 39 h 56"/>
                <a:gd name="T22" fmla="*/ 148 w 150"/>
                <a:gd name="T23" fmla="*/ 35 h 56"/>
                <a:gd name="T24" fmla="*/ 145 w 150"/>
                <a:gd name="T25" fmla="*/ 30 h 56"/>
                <a:gd name="T26" fmla="*/ 139 w 150"/>
                <a:gd name="T27" fmla="*/ 28 h 56"/>
                <a:gd name="T28" fmla="*/ 16 w 150"/>
                <a:gd name="T29" fmla="*/ 0 h 56"/>
                <a:gd name="T30" fmla="*/ 10 w 150"/>
                <a:gd name="T31" fmla="*/ 0 h 56"/>
                <a:gd name="T32" fmla="*/ 6 w 150"/>
                <a:gd name="T33" fmla="*/ 3 h 56"/>
                <a:gd name="T34" fmla="*/ 2 w 150"/>
                <a:gd name="T35" fmla="*/ 6 h 56"/>
                <a:gd name="T36" fmla="*/ 0 w 150"/>
                <a:gd name="T37"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56">
                  <a:moveTo>
                    <a:pt x="0" y="11"/>
                  </a:moveTo>
                  <a:lnTo>
                    <a:pt x="0" y="16"/>
                  </a:lnTo>
                  <a:lnTo>
                    <a:pt x="1" y="22"/>
                  </a:lnTo>
                  <a:lnTo>
                    <a:pt x="4" y="26"/>
                  </a:lnTo>
                  <a:lnTo>
                    <a:pt x="10" y="28"/>
                  </a:lnTo>
                  <a:lnTo>
                    <a:pt x="133" y="56"/>
                  </a:lnTo>
                  <a:lnTo>
                    <a:pt x="139" y="56"/>
                  </a:lnTo>
                  <a:lnTo>
                    <a:pt x="144" y="53"/>
                  </a:lnTo>
                  <a:lnTo>
                    <a:pt x="147" y="50"/>
                  </a:lnTo>
                  <a:lnTo>
                    <a:pt x="150" y="45"/>
                  </a:lnTo>
                  <a:lnTo>
                    <a:pt x="150" y="39"/>
                  </a:lnTo>
                  <a:lnTo>
                    <a:pt x="148" y="35"/>
                  </a:lnTo>
                  <a:lnTo>
                    <a:pt x="145" y="30"/>
                  </a:lnTo>
                  <a:lnTo>
                    <a:pt x="139" y="28"/>
                  </a:lnTo>
                  <a:lnTo>
                    <a:pt x="16" y="0"/>
                  </a:lnTo>
                  <a:lnTo>
                    <a:pt x="10" y="0"/>
                  </a:lnTo>
                  <a:lnTo>
                    <a:pt x="6" y="3"/>
                  </a:lnTo>
                  <a:lnTo>
                    <a:pt x="2" y="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0" name="Freeform 25"/>
            <p:cNvSpPr>
              <a:spLocks/>
            </p:cNvSpPr>
            <p:nvPr/>
          </p:nvSpPr>
          <p:spPr bwMode="auto">
            <a:xfrm>
              <a:off x="4503738" y="2720975"/>
              <a:ext cx="276225" cy="358775"/>
            </a:xfrm>
            <a:custGeom>
              <a:avLst/>
              <a:gdLst>
                <a:gd name="T0" fmla="*/ 154 w 348"/>
                <a:gd name="T1" fmla="*/ 0 h 452"/>
                <a:gd name="T2" fmla="*/ 348 w 348"/>
                <a:gd name="T3" fmla="*/ 89 h 452"/>
                <a:gd name="T4" fmla="*/ 347 w 348"/>
                <a:gd name="T5" fmla="*/ 92 h 452"/>
                <a:gd name="T6" fmla="*/ 343 w 348"/>
                <a:gd name="T7" fmla="*/ 100 h 452"/>
                <a:gd name="T8" fmla="*/ 336 w 348"/>
                <a:gd name="T9" fmla="*/ 115 h 452"/>
                <a:gd name="T10" fmla="*/ 328 w 348"/>
                <a:gd name="T11" fmla="*/ 133 h 452"/>
                <a:gd name="T12" fmla="*/ 317 w 348"/>
                <a:gd name="T13" fmla="*/ 154 h 452"/>
                <a:gd name="T14" fmla="*/ 304 w 348"/>
                <a:gd name="T15" fmla="*/ 179 h 452"/>
                <a:gd name="T16" fmla="*/ 288 w 348"/>
                <a:gd name="T17" fmla="*/ 205 h 452"/>
                <a:gd name="T18" fmla="*/ 272 w 348"/>
                <a:gd name="T19" fmla="*/ 232 h 452"/>
                <a:gd name="T20" fmla="*/ 252 w 348"/>
                <a:gd name="T21" fmla="*/ 259 h 452"/>
                <a:gd name="T22" fmla="*/ 232 w 348"/>
                <a:gd name="T23" fmla="*/ 286 h 452"/>
                <a:gd name="T24" fmla="*/ 210 w 348"/>
                <a:gd name="T25" fmla="*/ 311 h 452"/>
                <a:gd name="T26" fmla="*/ 185 w 348"/>
                <a:gd name="T27" fmla="*/ 335 h 452"/>
                <a:gd name="T28" fmla="*/ 159 w 348"/>
                <a:gd name="T29" fmla="*/ 356 h 452"/>
                <a:gd name="T30" fmla="*/ 132 w 348"/>
                <a:gd name="T31" fmla="*/ 373 h 452"/>
                <a:gd name="T32" fmla="*/ 105 w 348"/>
                <a:gd name="T33" fmla="*/ 386 h 452"/>
                <a:gd name="T34" fmla="*/ 75 w 348"/>
                <a:gd name="T35" fmla="*/ 393 h 452"/>
                <a:gd name="T36" fmla="*/ 49 w 348"/>
                <a:gd name="T37" fmla="*/ 441 h 452"/>
                <a:gd name="T38" fmla="*/ 48 w 348"/>
                <a:gd name="T39" fmla="*/ 442 h 452"/>
                <a:gd name="T40" fmla="*/ 46 w 348"/>
                <a:gd name="T41" fmla="*/ 445 h 452"/>
                <a:gd name="T42" fmla="*/ 41 w 348"/>
                <a:gd name="T43" fmla="*/ 448 h 452"/>
                <a:gd name="T44" fmla="*/ 37 w 348"/>
                <a:gd name="T45" fmla="*/ 450 h 452"/>
                <a:gd name="T46" fmla="*/ 30 w 348"/>
                <a:gd name="T47" fmla="*/ 452 h 452"/>
                <a:gd name="T48" fmla="*/ 24 w 348"/>
                <a:gd name="T49" fmla="*/ 452 h 452"/>
                <a:gd name="T50" fmla="*/ 17 w 348"/>
                <a:gd name="T51" fmla="*/ 449 h 452"/>
                <a:gd name="T52" fmla="*/ 10 w 348"/>
                <a:gd name="T53" fmla="*/ 442 h 452"/>
                <a:gd name="T54" fmla="*/ 3 w 348"/>
                <a:gd name="T55" fmla="*/ 432 h 452"/>
                <a:gd name="T56" fmla="*/ 0 w 348"/>
                <a:gd name="T57" fmla="*/ 423 h 452"/>
                <a:gd name="T58" fmla="*/ 1 w 348"/>
                <a:gd name="T59" fmla="*/ 414 h 452"/>
                <a:gd name="T60" fmla="*/ 7 w 348"/>
                <a:gd name="T61" fmla="*/ 401 h 452"/>
                <a:gd name="T62" fmla="*/ 38 w 348"/>
                <a:gd name="T63" fmla="*/ 346 h 452"/>
                <a:gd name="T64" fmla="*/ 22 w 348"/>
                <a:gd name="T65" fmla="*/ 279 h 452"/>
                <a:gd name="T66" fmla="*/ 154 w 348"/>
                <a:gd name="T6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8" h="452">
                  <a:moveTo>
                    <a:pt x="154" y="0"/>
                  </a:moveTo>
                  <a:lnTo>
                    <a:pt x="348" y="89"/>
                  </a:lnTo>
                  <a:lnTo>
                    <a:pt x="347" y="92"/>
                  </a:lnTo>
                  <a:lnTo>
                    <a:pt x="343" y="100"/>
                  </a:lnTo>
                  <a:lnTo>
                    <a:pt x="336" y="115"/>
                  </a:lnTo>
                  <a:lnTo>
                    <a:pt x="328" y="133"/>
                  </a:lnTo>
                  <a:lnTo>
                    <a:pt x="317" y="154"/>
                  </a:lnTo>
                  <a:lnTo>
                    <a:pt x="304" y="179"/>
                  </a:lnTo>
                  <a:lnTo>
                    <a:pt x="288" y="205"/>
                  </a:lnTo>
                  <a:lnTo>
                    <a:pt x="272" y="232"/>
                  </a:lnTo>
                  <a:lnTo>
                    <a:pt x="252" y="259"/>
                  </a:lnTo>
                  <a:lnTo>
                    <a:pt x="232" y="286"/>
                  </a:lnTo>
                  <a:lnTo>
                    <a:pt x="210" y="311"/>
                  </a:lnTo>
                  <a:lnTo>
                    <a:pt x="185" y="335"/>
                  </a:lnTo>
                  <a:lnTo>
                    <a:pt x="159" y="356"/>
                  </a:lnTo>
                  <a:lnTo>
                    <a:pt x="132" y="373"/>
                  </a:lnTo>
                  <a:lnTo>
                    <a:pt x="105" y="386"/>
                  </a:lnTo>
                  <a:lnTo>
                    <a:pt x="75" y="393"/>
                  </a:lnTo>
                  <a:lnTo>
                    <a:pt x="49" y="441"/>
                  </a:lnTo>
                  <a:lnTo>
                    <a:pt x="48" y="442"/>
                  </a:lnTo>
                  <a:lnTo>
                    <a:pt x="46" y="445"/>
                  </a:lnTo>
                  <a:lnTo>
                    <a:pt x="41" y="448"/>
                  </a:lnTo>
                  <a:lnTo>
                    <a:pt x="37" y="450"/>
                  </a:lnTo>
                  <a:lnTo>
                    <a:pt x="30" y="452"/>
                  </a:lnTo>
                  <a:lnTo>
                    <a:pt x="24" y="452"/>
                  </a:lnTo>
                  <a:lnTo>
                    <a:pt x="17" y="449"/>
                  </a:lnTo>
                  <a:lnTo>
                    <a:pt x="10" y="442"/>
                  </a:lnTo>
                  <a:lnTo>
                    <a:pt x="3" y="432"/>
                  </a:lnTo>
                  <a:lnTo>
                    <a:pt x="0" y="423"/>
                  </a:lnTo>
                  <a:lnTo>
                    <a:pt x="1" y="414"/>
                  </a:lnTo>
                  <a:lnTo>
                    <a:pt x="7" y="401"/>
                  </a:lnTo>
                  <a:lnTo>
                    <a:pt x="38" y="346"/>
                  </a:lnTo>
                  <a:lnTo>
                    <a:pt x="22" y="279"/>
                  </a:lnTo>
                  <a:lnTo>
                    <a:pt x="154" y="0"/>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1" name="Freeform 26"/>
            <p:cNvSpPr>
              <a:spLocks/>
            </p:cNvSpPr>
            <p:nvPr/>
          </p:nvSpPr>
          <p:spPr bwMode="auto">
            <a:xfrm>
              <a:off x="4494213" y="2711450"/>
              <a:ext cx="295275" cy="379412"/>
            </a:xfrm>
            <a:custGeom>
              <a:avLst/>
              <a:gdLst>
                <a:gd name="T0" fmla="*/ 168 w 374"/>
                <a:gd name="T1" fmla="*/ 0 h 478"/>
                <a:gd name="T2" fmla="*/ 156 w 374"/>
                <a:gd name="T3" fmla="*/ 7 h 478"/>
                <a:gd name="T4" fmla="*/ 59 w 374"/>
                <a:gd name="T5" fmla="*/ 240 h 478"/>
                <a:gd name="T6" fmla="*/ 85 w 374"/>
                <a:gd name="T7" fmla="*/ 215 h 478"/>
                <a:gd name="T8" fmla="*/ 133 w 374"/>
                <a:gd name="T9" fmla="*/ 116 h 478"/>
                <a:gd name="T10" fmla="*/ 168 w 374"/>
                <a:gd name="T11" fmla="*/ 41 h 478"/>
                <a:gd name="T12" fmla="*/ 205 w 374"/>
                <a:gd name="T13" fmla="*/ 44 h 478"/>
                <a:gd name="T14" fmla="*/ 287 w 374"/>
                <a:gd name="T15" fmla="*/ 82 h 478"/>
                <a:gd name="T16" fmla="*/ 344 w 374"/>
                <a:gd name="T17" fmla="*/ 109 h 478"/>
                <a:gd name="T18" fmla="*/ 323 w 374"/>
                <a:gd name="T19" fmla="*/ 152 h 478"/>
                <a:gd name="T20" fmla="*/ 287 w 374"/>
                <a:gd name="T21" fmla="*/ 216 h 478"/>
                <a:gd name="T22" fmla="*/ 239 w 374"/>
                <a:gd name="T23" fmla="*/ 285 h 478"/>
                <a:gd name="T24" fmla="*/ 180 w 374"/>
                <a:gd name="T25" fmla="*/ 347 h 478"/>
                <a:gd name="T26" fmla="*/ 111 w 374"/>
                <a:gd name="T27" fmla="*/ 387 h 478"/>
                <a:gd name="T28" fmla="*/ 81 w 374"/>
                <a:gd name="T29" fmla="*/ 396 h 478"/>
                <a:gd name="T30" fmla="*/ 74 w 374"/>
                <a:gd name="T31" fmla="*/ 407 h 478"/>
                <a:gd name="T32" fmla="*/ 52 w 374"/>
                <a:gd name="T33" fmla="*/ 446 h 478"/>
                <a:gd name="T34" fmla="*/ 44 w 374"/>
                <a:gd name="T35" fmla="*/ 452 h 478"/>
                <a:gd name="T36" fmla="*/ 38 w 374"/>
                <a:gd name="T37" fmla="*/ 452 h 478"/>
                <a:gd name="T38" fmla="*/ 30 w 374"/>
                <a:gd name="T39" fmla="*/ 444 h 478"/>
                <a:gd name="T40" fmla="*/ 27 w 374"/>
                <a:gd name="T41" fmla="*/ 434 h 478"/>
                <a:gd name="T42" fmla="*/ 29 w 374"/>
                <a:gd name="T43" fmla="*/ 424 h 478"/>
                <a:gd name="T44" fmla="*/ 64 w 374"/>
                <a:gd name="T45" fmla="*/ 363 h 478"/>
                <a:gd name="T46" fmla="*/ 64 w 374"/>
                <a:gd name="T47" fmla="*/ 359 h 478"/>
                <a:gd name="T48" fmla="*/ 64 w 374"/>
                <a:gd name="T49" fmla="*/ 356 h 478"/>
                <a:gd name="T50" fmla="*/ 57 w 374"/>
                <a:gd name="T51" fmla="*/ 328 h 478"/>
                <a:gd name="T52" fmla="*/ 50 w 374"/>
                <a:gd name="T53" fmla="*/ 288 h 478"/>
                <a:gd name="T54" fmla="*/ 72 w 374"/>
                <a:gd name="T55" fmla="*/ 245 h 478"/>
                <a:gd name="T56" fmla="*/ 52 w 374"/>
                <a:gd name="T57" fmla="*/ 239 h 478"/>
                <a:gd name="T58" fmla="*/ 22 w 374"/>
                <a:gd name="T59" fmla="*/ 287 h 478"/>
                <a:gd name="T60" fmla="*/ 22 w 374"/>
                <a:gd name="T61" fmla="*/ 292 h 478"/>
                <a:gd name="T62" fmla="*/ 22 w 374"/>
                <a:gd name="T63" fmla="*/ 294 h 478"/>
                <a:gd name="T64" fmla="*/ 29 w 374"/>
                <a:gd name="T65" fmla="*/ 323 h 478"/>
                <a:gd name="T66" fmla="*/ 30 w 374"/>
                <a:gd name="T67" fmla="*/ 368 h 478"/>
                <a:gd name="T68" fmla="*/ 8 w 374"/>
                <a:gd name="T69" fmla="*/ 407 h 478"/>
                <a:gd name="T70" fmla="*/ 1 w 374"/>
                <a:gd name="T71" fmla="*/ 428 h 478"/>
                <a:gd name="T72" fmla="*/ 4 w 374"/>
                <a:gd name="T73" fmla="*/ 448 h 478"/>
                <a:gd name="T74" fmla="*/ 20 w 374"/>
                <a:gd name="T75" fmla="*/ 470 h 478"/>
                <a:gd name="T76" fmla="*/ 39 w 374"/>
                <a:gd name="T77" fmla="*/ 478 h 478"/>
                <a:gd name="T78" fmla="*/ 68 w 374"/>
                <a:gd name="T79" fmla="*/ 467 h 478"/>
                <a:gd name="T80" fmla="*/ 73 w 374"/>
                <a:gd name="T81" fmla="*/ 462 h 478"/>
                <a:gd name="T82" fmla="*/ 77 w 374"/>
                <a:gd name="T83" fmla="*/ 455 h 478"/>
                <a:gd name="T84" fmla="*/ 97 w 374"/>
                <a:gd name="T85" fmla="*/ 417 h 478"/>
                <a:gd name="T86" fmla="*/ 182 w 374"/>
                <a:gd name="T87" fmla="*/ 378 h 478"/>
                <a:gd name="T88" fmla="*/ 254 w 374"/>
                <a:gd name="T89" fmla="*/ 308 h 478"/>
                <a:gd name="T90" fmla="*/ 310 w 374"/>
                <a:gd name="T91" fmla="*/ 227 h 478"/>
                <a:gd name="T92" fmla="*/ 351 w 374"/>
                <a:gd name="T93" fmla="*/ 155 h 478"/>
                <a:gd name="T94" fmla="*/ 370 w 374"/>
                <a:gd name="T95" fmla="*/ 111 h 478"/>
                <a:gd name="T96" fmla="*/ 374 w 374"/>
                <a:gd name="T97" fmla="*/ 104 h 478"/>
                <a:gd name="T98" fmla="*/ 374 w 374"/>
                <a:gd name="T99" fmla="*/ 98 h 478"/>
                <a:gd name="T100" fmla="*/ 367 w 374"/>
                <a:gd name="T101" fmla="*/ 9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478">
                  <a:moveTo>
                    <a:pt x="367" y="90"/>
                  </a:moveTo>
                  <a:lnTo>
                    <a:pt x="173" y="1"/>
                  </a:lnTo>
                  <a:lnTo>
                    <a:pt x="168" y="0"/>
                  </a:lnTo>
                  <a:lnTo>
                    <a:pt x="163" y="0"/>
                  </a:lnTo>
                  <a:lnTo>
                    <a:pt x="159" y="4"/>
                  </a:lnTo>
                  <a:lnTo>
                    <a:pt x="156" y="7"/>
                  </a:lnTo>
                  <a:lnTo>
                    <a:pt x="46" y="238"/>
                  </a:lnTo>
                  <a:lnTo>
                    <a:pt x="52" y="239"/>
                  </a:lnTo>
                  <a:lnTo>
                    <a:pt x="59" y="240"/>
                  </a:lnTo>
                  <a:lnTo>
                    <a:pt x="66" y="242"/>
                  </a:lnTo>
                  <a:lnTo>
                    <a:pt x="72" y="245"/>
                  </a:lnTo>
                  <a:lnTo>
                    <a:pt x="85" y="215"/>
                  </a:lnTo>
                  <a:lnTo>
                    <a:pt x="102" y="182"/>
                  </a:lnTo>
                  <a:lnTo>
                    <a:pt x="117" y="149"/>
                  </a:lnTo>
                  <a:lnTo>
                    <a:pt x="133" y="116"/>
                  </a:lnTo>
                  <a:lnTo>
                    <a:pt x="147" y="86"/>
                  </a:lnTo>
                  <a:lnTo>
                    <a:pt x="159" y="60"/>
                  </a:lnTo>
                  <a:lnTo>
                    <a:pt x="168" y="41"/>
                  </a:lnTo>
                  <a:lnTo>
                    <a:pt x="173" y="30"/>
                  </a:lnTo>
                  <a:lnTo>
                    <a:pt x="186" y="36"/>
                  </a:lnTo>
                  <a:lnTo>
                    <a:pt x="205" y="44"/>
                  </a:lnTo>
                  <a:lnTo>
                    <a:pt x="231" y="56"/>
                  </a:lnTo>
                  <a:lnTo>
                    <a:pt x="258" y="69"/>
                  </a:lnTo>
                  <a:lnTo>
                    <a:pt x="287" y="82"/>
                  </a:lnTo>
                  <a:lnTo>
                    <a:pt x="313" y="94"/>
                  </a:lnTo>
                  <a:lnTo>
                    <a:pt x="332" y="103"/>
                  </a:lnTo>
                  <a:lnTo>
                    <a:pt x="344" y="109"/>
                  </a:lnTo>
                  <a:lnTo>
                    <a:pt x="339" y="120"/>
                  </a:lnTo>
                  <a:lnTo>
                    <a:pt x="332" y="135"/>
                  </a:lnTo>
                  <a:lnTo>
                    <a:pt x="323" y="152"/>
                  </a:lnTo>
                  <a:lnTo>
                    <a:pt x="313" y="172"/>
                  </a:lnTo>
                  <a:lnTo>
                    <a:pt x="301" y="193"/>
                  </a:lnTo>
                  <a:lnTo>
                    <a:pt x="287" y="216"/>
                  </a:lnTo>
                  <a:lnTo>
                    <a:pt x="273" y="239"/>
                  </a:lnTo>
                  <a:lnTo>
                    <a:pt x="257" y="262"/>
                  </a:lnTo>
                  <a:lnTo>
                    <a:pt x="239" y="285"/>
                  </a:lnTo>
                  <a:lnTo>
                    <a:pt x="220" y="308"/>
                  </a:lnTo>
                  <a:lnTo>
                    <a:pt x="201" y="329"/>
                  </a:lnTo>
                  <a:lnTo>
                    <a:pt x="180" y="347"/>
                  </a:lnTo>
                  <a:lnTo>
                    <a:pt x="158" y="363"/>
                  </a:lnTo>
                  <a:lnTo>
                    <a:pt x="135" y="377"/>
                  </a:lnTo>
                  <a:lnTo>
                    <a:pt x="111" y="387"/>
                  </a:lnTo>
                  <a:lnTo>
                    <a:pt x="87" y="393"/>
                  </a:lnTo>
                  <a:lnTo>
                    <a:pt x="83" y="394"/>
                  </a:lnTo>
                  <a:lnTo>
                    <a:pt x="81" y="396"/>
                  </a:lnTo>
                  <a:lnTo>
                    <a:pt x="79" y="398"/>
                  </a:lnTo>
                  <a:lnTo>
                    <a:pt x="77" y="400"/>
                  </a:lnTo>
                  <a:lnTo>
                    <a:pt x="74" y="407"/>
                  </a:lnTo>
                  <a:lnTo>
                    <a:pt x="66" y="422"/>
                  </a:lnTo>
                  <a:lnTo>
                    <a:pt x="57" y="437"/>
                  </a:lnTo>
                  <a:lnTo>
                    <a:pt x="52" y="446"/>
                  </a:lnTo>
                  <a:lnTo>
                    <a:pt x="50" y="448"/>
                  </a:lnTo>
                  <a:lnTo>
                    <a:pt x="46" y="451"/>
                  </a:lnTo>
                  <a:lnTo>
                    <a:pt x="44" y="452"/>
                  </a:lnTo>
                  <a:lnTo>
                    <a:pt x="41" y="453"/>
                  </a:lnTo>
                  <a:lnTo>
                    <a:pt x="39" y="452"/>
                  </a:lnTo>
                  <a:lnTo>
                    <a:pt x="38" y="452"/>
                  </a:lnTo>
                  <a:lnTo>
                    <a:pt x="36" y="451"/>
                  </a:lnTo>
                  <a:lnTo>
                    <a:pt x="34" y="448"/>
                  </a:lnTo>
                  <a:lnTo>
                    <a:pt x="30" y="444"/>
                  </a:lnTo>
                  <a:lnTo>
                    <a:pt x="29" y="440"/>
                  </a:lnTo>
                  <a:lnTo>
                    <a:pt x="27" y="437"/>
                  </a:lnTo>
                  <a:lnTo>
                    <a:pt x="27" y="434"/>
                  </a:lnTo>
                  <a:lnTo>
                    <a:pt x="27" y="431"/>
                  </a:lnTo>
                  <a:lnTo>
                    <a:pt x="28" y="428"/>
                  </a:lnTo>
                  <a:lnTo>
                    <a:pt x="29" y="424"/>
                  </a:lnTo>
                  <a:lnTo>
                    <a:pt x="31" y="420"/>
                  </a:lnTo>
                  <a:lnTo>
                    <a:pt x="62" y="364"/>
                  </a:lnTo>
                  <a:lnTo>
                    <a:pt x="64" y="363"/>
                  </a:lnTo>
                  <a:lnTo>
                    <a:pt x="64" y="362"/>
                  </a:lnTo>
                  <a:lnTo>
                    <a:pt x="64" y="360"/>
                  </a:lnTo>
                  <a:lnTo>
                    <a:pt x="64" y="359"/>
                  </a:lnTo>
                  <a:lnTo>
                    <a:pt x="64" y="357"/>
                  </a:lnTo>
                  <a:lnTo>
                    <a:pt x="64" y="356"/>
                  </a:lnTo>
                  <a:lnTo>
                    <a:pt x="64" y="356"/>
                  </a:lnTo>
                  <a:lnTo>
                    <a:pt x="64" y="355"/>
                  </a:lnTo>
                  <a:lnTo>
                    <a:pt x="61" y="347"/>
                  </a:lnTo>
                  <a:lnTo>
                    <a:pt x="57" y="328"/>
                  </a:lnTo>
                  <a:lnTo>
                    <a:pt x="51" y="306"/>
                  </a:lnTo>
                  <a:lnTo>
                    <a:pt x="49" y="293"/>
                  </a:lnTo>
                  <a:lnTo>
                    <a:pt x="50" y="288"/>
                  </a:lnTo>
                  <a:lnTo>
                    <a:pt x="56" y="278"/>
                  </a:lnTo>
                  <a:lnTo>
                    <a:pt x="62" y="263"/>
                  </a:lnTo>
                  <a:lnTo>
                    <a:pt x="72" y="245"/>
                  </a:lnTo>
                  <a:lnTo>
                    <a:pt x="66" y="242"/>
                  </a:lnTo>
                  <a:lnTo>
                    <a:pt x="59" y="240"/>
                  </a:lnTo>
                  <a:lnTo>
                    <a:pt x="52" y="239"/>
                  </a:lnTo>
                  <a:lnTo>
                    <a:pt x="46" y="238"/>
                  </a:lnTo>
                  <a:lnTo>
                    <a:pt x="23" y="286"/>
                  </a:lnTo>
                  <a:lnTo>
                    <a:pt x="22" y="287"/>
                  </a:lnTo>
                  <a:lnTo>
                    <a:pt x="22" y="288"/>
                  </a:lnTo>
                  <a:lnTo>
                    <a:pt x="22" y="291"/>
                  </a:lnTo>
                  <a:lnTo>
                    <a:pt x="22" y="292"/>
                  </a:lnTo>
                  <a:lnTo>
                    <a:pt x="22" y="293"/>
                  </a:lnTo>
                  <a:lnTo>
                    <a:pt x="22" y="293"/>
                  </a:lnTo>
                  <a:lnTo>
                    <a:pt x="22" y="294"/>
                  </a:lnTo>
                  <a:lnTo>
                    <a:pt x="22" y="295"/>
                  </a:lnTo>
                  <a:lnTo>
                    <a:pt x="24" y="303"/>
                  </a:lnTo>
                  <a:lnTo>
                    <a:pt x="29" y="323"/>
                  </a:lnTo>
                  <a:lnTo>
                    <a:pt x="34" y="344"/>
                  </a:lnTo>
                  <a:lnTo>
                    <a:pt x="37" y="356"/>
                  </a:lnTo>
                  <a:lnTo>
                    <a:pt x="30" y="368"/>
                  </a:lnTo>
                  <a:lnTo>
                    <a:pt x="21" y="385"/>
                  </a:lnTo>
                  <a:lnTo>
                    <a:pt x="12" y="400"/>
                  </a:lnTo>
                  <a:lnTo>
                    <a:pt x="8" y="407"/>
                  </a:lnTo>
                  <a:lnTo>
                    <a:pt x="5" y="414"/>
                  </a:lnTo>
                  <a:lnTo>
                    <a:pt x="2" y="421"/>
                  </a:lnTo>
                  <a:lnTo>
                    <a:pt x="1" y="428"/>
                  </a:lnTo>
                  <a:lnTo>
                    <a:pt x="0" y="434"/>
                  </a:lnTo>
                  <a:lnTo>
                    <a:pt x="1" y="442"/>
                  </a:lnTo>
                  <a:lnTo>
                    <a:pt x="4" y="448"/>
                  </a:lnTo>
                  <a:lnTo>
                    <a:pt x="8" y="455"/>
                  </a:lnTo>
                  <a:lnTo>
                    <a:pt x="13" y="463"/>
                  </a:lnTo>
                  <a:lnTo>
                    <a:pt x="20" y="470"/>
                  </a:lnTo>
                  <a:lnTo>
                    <a:pt x="27" y="475"/>
                  </a:lnTo>
                  <a:lnTo>
                    <a:pt x="34" y="477"/>
                  </a:lnTo>
                  <a:lnTo>
                    <a:pt x="39" y="478"/>
                  </a:lnTo>
                  <a:lnTo>
                    <a:pt x="52" y="477"/>
                  </a:lnTo>
                  <a:lnTo>
                    <a:pt x="61" y="472"/>
                  </a:lnTo>
                  <a:lnTo>
                    <a:pt x="68" y="467"/>
                  </a:lnTo>
                  <a:lnTo>
                    <a:pt x="72" y="463"/>
                  </a:lnTo>
                  <a:lnTo>
                    <a:pt x="73" y="462"/>
                  </a:lnTo>
                  <a:lnTo>
                    <a:pt x="73" y="462"/>
                  </a:lnTo>
                  <a:lnTo>
                    <a:pt x="74" y="462"/>
                  </a:lnTo>
                  <a:lnTo>
                    <a:pt x="74" y="461"/>
                  </a:lnTo>
                  <a:lnTo>
                    <a:pt x="77" y="455"/>
                  </a:lnTo>
                  <a:lnTo>
                    <a:pt x="84" y="443"/>
                  </a:lnTo>
                  <a:lnTo>
                    <a:pt x="91" y="428"/>
                  </a:lnTo>
                  <a:lnTo>
                    <a:pt x="97" y="417"/>
                  </a:lnTo>
                  <a:lnTo>
                    <a:pt x="127" y="408"/>
                  </a:lnTo>
                  <a:lnTo>
                    <a:pt x="155" y="396"/>
                  </a:lnTo>
                  <a:lnTo>
                    <a:pt x="182" y="378"/>
                  </a:lnTo>
                  <a:lnTo>
                    <a:pt x="208" y="356"/>
                  </a:lnTo>
                  <a:lnTo>
                    <a:pt x="232" y="333"/>
                  </a:lnTo>
                  <a:lnTo>
                    <a:pt x="254" y="308"/>
                  </a:lnTo>
                  <a:lnTo>
                    <a:pt x="274" y="281"/>
                  </a:lnTo>
                  <a:lnTo>
                    <a:pt x="294" y="254"/>
                  </a:lnTo>
                  <a:lnTo>
                    <a:pt x="310" y="227"/>
                  </a:lnTo>
                  <a:lnTo>
                    <a:pt x="326" y="201"/>
                  </a:lnTo>
                  <a:lnTo>
                    <a:pt x="339" y="177"/>
                  </a:lnTo>
                  <a:lnTo>
                    <a:pt x="351" y="155"/>
                  </a:lnTo>
                  <a:lnTo>
                    <a:pt x="359" y="136"/>
                  </a:lnTo>
                  <a:lnTo>
                    <a:pt x="366" y="121"/>
                  </a:lnTo>
                  <a:lnTo>
                    <a:pt x="370" y="111"/>
                  </a:lnTo>
                  <a:lnTo>
                    <a:pt x="372" y="106"/>
                  </a:lnTo>
                  <a:lnTo>
                    <a:pt x="374" y="105"/>
                  </a:lnTo>
                  <a:lnTo>
                    <a:pt x="374" y="104"/>
                  </a:lnTo>
                  <a:lnTo>
                    <a:pt x="374" y="103"/>
                  </a:lnTo>
                  <a:lnTo>
                    <a:pt x="374" y="102"/>
                  </a:lnTo>
                  <a:lnTo>
                    <a:pt x="374" y="98"/>
                  </a:lnTo>
                  <a:lnTo>
                    <a:pt x="372" y="95"/>
                  </a:lnTo>
                  <a:lnTo>
                    <a:pt x="370" y="93"/>
                  </a:lnTo>
                  <a:lnTo>
                    <a:pt x="367"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2" name="Freeform 27"/>
            <p:cNvSpPr>
              <a:spLocks/>
            </p:cNvSpPr>
            <p:nvPr/>
          </p:nvSpPr>
          <p:spPr bwMode="auto">
            <a:xfrm>
              <a:off x="4376738" y="2597150"/>
              <a:ext cx="344488" cy="488950"/>
            </a:xfrm>
            <a:custGeom>
              <a:avLst/>
              <a:gdLst>
                <a:gd name="T0" fmla="*/ 189 w 432"/>
                <a:gd name="T1" fmla="*/ 504 h 616"/>
                <a:gd name="T2" fmla="*/ 153 w 432"/>
                <a:gd name="T3" fmla="*/ 604 h 616"/>
                <a:gd name="T4" fmla="*/ 132 w 432"/>
                <a:gd name="T5" fmla="*/ 612 h 616"/>
                <a:gd name="T6" fmla="*/ 86 w 432"/>
                <a:gd name="T7" fmla="*/ 616 h 616"/>
                <a:gd name="T8" fmla="*/ 40 w 432"/>
                <a:gd name="T9" fmla="*/ 587 h 616"/>
                <a:gd name="T10" fmla="*/ 16 w 432"/>
                <a:gd name="T11" fmla="*/ 498 h 616"/>
                <a:gd name="T12" fmla="*/ 9 w 432"/>
                <a:gd name="T13" fmla="*/ 479 h 616"/>
                <a:gd name="T14" fmla="*/ 0 w 432"/>
                <a:gd name="T15" fmla="*/ 428 h 616"/>
                <a:gd name="T16" fmla="*/ 7 w 432"/>
                <a:gd name="T17" fmla="*/ 359 h 616"/>
                <a:gd name="T18" fmla="*/ 48 w 432"/>
                <a:gd name="T19" fmla="*/ 282 h 616"/>
                <a:gd name="T20" fmla="*/ 48 w 432"/>
                <a:gd name="T21" fmla="*/ 268 h 616"/>
                <a:gd name="T22" fmla="*/ 53 w 432"/>
                <a:gd name="T23" fmla="*/ 232 h 616"/>
                <a:gd name="T24" fmla="*/ 69 w 432"/>
                <a:gd name="T25" fmla="*/ 179 h 616"/>
                <a:gd name="T26" fmla="*/ 102 w 432"/>
                <a:gd name="T27" fmla="*/ 117 h 616"/>
                <a:gd name="T28" fmla="*/ 125 w 432"/>
                <a:gd name="T29" fmla="*/ 177 h 616"/>
                <a:gd name="T30" fmla="*/ 146 w 432"/>
                <a:gd name="T31" fmla="*/ 128 h 616"/>
                <a:gd name="T32" fmla="*/ 184 w 432"/>
                <a:gd name="T33" fmla="*/ 62 h 616"/>
                <a:gd name="T34" fmla="*/ 238 w 432"/>
                <a:gd name="T35" fmla="*/ 11 h 616"/>
                <a:gd name="T36" fmla="*/ 270 w 432"/>
                <a:gd name="T37" fmla="*/ 3 h 616"/>
                <a:gd name="T38" fmla="*/ 260 w 432"/>
                <a:gd name="T39" fmla="*/ 22 h 616"/>
                <a:gd name="T40" fmla="*/ 248 w 432"/>
                <a:gd name="T41" fmla="*/ 52 h 616"/>
                <a:gd name="T42" fmla="*/ 235 w 432"/>
                <a:gd name="T43" fmla="*/ 86 h 616"/>
                <a:gd name="T44" fmla="*/ 234 w 432"/>
                <a:gd name="T45" fmla="*/ 98 h 616"/>
                <a:gd name="T46" fmla="*/ 256 w 432"/>
                <a:gd name="T47" fmla="*/ 79 h 616"/>
                <a:gd name="T48" fmla="*/ 296 w 432"/>
                <a:gd name="T49" fmla="*/ 55 h 616"/>
                <a:gd name="T50" fmla="*/ 352 w 432"/>
                <a:gd name="T51" fmla="*/ 41 h 616"/>
                <a:gd name="T52" fmla="*/ 311 w 432"/>
                <a:gd name="T53" fmla="*/ 110 h 616"/>
                <a:gd name="T54" fmla="*/ 324 w 432"/>
                <a:gd name="T55" fmla="*/ 109 h 616"/>
                <a:gd name="T56" fmla="*/ 356 w 432"/>
                <a:gd name="T57" fmla="*/ 108 h 616"/>
                <a:gd name="T58" fmla="*/ 395 w 432"/>
                <a:gd name="T59" fmla="*/ 113 h 616"/>
                <a:gd name="T60" fmla="*/ 432 w 432"/>
                <a:gd name="T61" fmla="*/ 130 h 616"/>
                <a:gd name="T62" fmla="*/ 416 w 432"/>
                <a:gd name="T63" fmla="*/ 143 h 616"/>
                <a:gd name="T64" fmla="*/ 376 w 432"/>
                <a:gd name="T65" fmla="*/ 176 h 616"/>
                <a:gd name="T66" fmla="*/ 329 w 432"/>
                <a:gd name="T67" fmla="*/ 214 h 616"/>
                <a:gd name="T68" fmla="*/ 291 w 432"/>
                <a:gd name="T69" fmla="*/ 246 h 616"/>
                <a:gd name="T70" fmla="*/ 355 w 432"/>
                <a:gd name="T71" fmla="*/ 255 h 616"/>
                <a:gd name="T72" fmla="*/ 333 w 432"/>
                <a:gd name="T73" fmla="*/ 275 h 616"/>
                <a:gd name="T74" fmla="*/ 301 w 432"/>
                <a:gd name="T75" fmla="*/ 306 h 616"/>
                <a:gd name="T76" fmla="*/ 270 w 432"/>
                <a:gd name="T77" fmla="*/ 338 h 616"/>
                <a:gd name="T78" fmla="*/ 310 w 432"/>
                <a:gd name="T79" fmla="*/ 365 h 616"/>
                <a:gd name="T80" fmla="*/ 298 w 432"/>
                <a:gd name="T81" fmla="*/ 376 h 616"/>
                <a:gd name="T82" fmla="*/ 273 w 432"/>
                <a:gd name="T83" fmla="*/ 404 h 616"/>
                <a:gd name="T84" fmla="*/ 243 w 432"/>
                <a:gd name="T85" fmla="*/ 433 h 616"/>
                <a:gd name="T86" fmla="*/ 220 w 432"/>
                <a:gd name="T87" fmla="*/ 450 h 616"/>
                <a:gd name="T88" fmla="*/ 215 w 432"/>
                <a:gd name="T89" fmla="*/ 465 h 616"/>
                <a:gd name="T90" fmla="*/ 240 w 432"/>
                <a:gd name="T91" fmla="*/ 471 h 616"/>
                <a:gd name="T92" fmla="*/ 278 w 432"/>
                <a:gd name="T93" fmla="*/ 479 h 616"/>
                <a:gd name="T94" fmla="*/ 319 w 432"/>
                <a:gd name="T95" fmla="*/ 487 h 616"/>
                <a:gd name="T96" fmla="*/ 335 w 432"/>
                <a:gd name="T97" fmla="*/ 492 h 616"/>
                <a:gd name="T98" fmla="*/ 324 w 432"/>
                <a:gd name="T99" fmla="*/ 504 h 616"/>
                <a:gd name="T100" fmla="*/ 303 w 432"/>
                <a:gd name="T101" fmla="*/ 521 h 616"/>
                <a:gd name="T102" fmla="*/ 280 w 432"/>
                <a:gd name="T103" fmla="*/ 535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2" h="616">
                  <a:moveTo>
                    <a:pt x="268" y="539"/>
                  </a:moveTo>
                  <a:lnTo>
                    <a:pt x="189" y="504"/>
                  </a:lnTo>
                  <a:lnTo>
                    <a:pt x="167" y="550"/>
                  </a:lnTo>
                  <a:lnTo>
                    <a:pt x="153" y="604"/>
                  </a:lnTo>
                  <a:lnTo>
                    <a:pt x="147" y="606"/>
                  </a:lnTo>
                  <a:lnTo>
                    <a:pt x="132" y="612"/>
                  </a:lnTo>
                  <a:lnTo>
                    <a:pt x="112" y="616"/>
                  </a:lnTo>
                  <a:lnTo>
                    <a:pt x="86" y="616"/>
                  </a:lnTo>
                  <a:lnTo>
                    <a:pt x="62" y="608"/>
                  </a:lnTo>
                  <a:lnTo>
                    <a:pt x="40" y="587"/>
                  </a:lnTo>
                  <a:lnTo>
                    <a:pt x="24" y="552"/>
                  </a:lnTo>
                  <a:lnTo>
                    <a:pt x="16" y="498"/>
                  </a:lnTo>
                  <a:lnTo>
                    <a:pt x="14" y="494"/>
                  </a:lnTo>
                  <a:lnTo>
                    <a:pt x="9" y="479"/>
                  </a:lnTo>
                  <a:lnTo>
                    <a:pt x="3" y="457"/>
                  </a:lnTo>
                  <a:lnTo>
                    <a:pt x="0" y="428"/>
                  </a:lnTo>
                  <a:lnTo>
                    <a:pt x="0" y="396"/>
                  </a:lnTo>
                  <a:lnTo>
                    <a:pt x="7" y="359"/>
                  </a:lnTo>
                  <a:lnTo>
                    <a:pt x="22" y="321"/>
                  </a:lnTo>
                  <a:lnTo>
                    <a:pt x="48" y="282"/>
                  </a:lnTo>
                  <a:lnTo>
                    <a:pt x="48" y="278"/>
                  </a:lnTo>
                  <a:lnTo>
                    <a:pt x="48" y="268"/>
                  </a:lnTo>
                  <a:lnTo>
                    <a:pt x="49" y="253"/>
                  </a:lnTo>
                  <a:lnTo>
                    <a:pt x="53" y="232"/>
                  </a:lnTo>
                  <a:lnTo>
                    <a:pt x="59" y="208"/>
                  </a:lnTo>
                  <a:lnTo>
                    <a:pt x="69" y="179"/>
                  </a:lnTo>
                  <a:lnTo>
                    <a:pt x="83" y="149"/>
                  </a:lnTo>
                  <a:lnTo>
                    <a:pt x="102" y="117"/>
                  </a:lnTo>
                  <a:lnTo>
                    <a:pt x="123" y="185"/>
                  </a:lnTo>
                  <a:lnTo>
                    <a:pt x="125" y="177"/>
                  </a:lnTo>
                  <a:lnTo>
                    <a:pt x="134" y="157"/>
                  </a:lnTo>
                  <a:lnTo>
                    <a:pt x="146" y="128"/>
                  </a:lnTo>
                  <a:lnTo>
                    <a:pt x="162" y="95"/>
                  </a:lnTo>
                  <a:lnTo>
                    <a:pt x="184" y="62"/>
                  </a:lnTo>
                  <a:lnTo>
                    <a:pt x="210" y="33"/>
                  </a:lnTo>
                  <a:lnTo>
                    <a:pt x="238" y="11"/>
                  </a:lnTo>
                  <a:lnTo>
                    <a:pt x="271" y="0"/>
                  </a:lnTo>
                  <a:lnTo>
                    <a:pt x="270" y="3"/>
                  </a:lnTo>
                  <a:lnTo>
                    <a:pt x="266" y="11"/>
                  </a:lnTo>
                  <a:lnTo>
                    <a:pt x="260" y="22"/>
                  </a:lnTo>
                  <a:lnTo>
                    <a:pt x="255" y="36"/>
                  </a:lnTo>
                  <a:lnTo>
                    <a:pt x="248" y="52"/>
                  </a:lnTo>
                  <a:lnTo>
                    <a:pt x="241" y="68"/>
                  </a:lnTo>
                  <a:lnTo>
                    <a:pt x="235" y="86"/>
                  </a:lnTo>
                  <a:lnTo>
                    <a:pt x="230" y="102"/>
                  </a:lnTo>
                  <a:lnTo>
                    <a:pt x="234" y="98"/>
                  </a:lnTo>
                  <a:lnTo>
                    <a:pt x="242" y="90"/>
                  </a:lnTo>
                  <a:lnTo>
                    <a:pt x="256" y="79"/>
                  </a:lnTo>
                  <a:lnTo>
                    <a:pt x="273" y="66"/>
                  </a:lnTo>
                  <a:lnTo>
                    <a:pt x="296" y="55"/>
                  </a:lnTo>
                  <a:lnTo>
                    <a:pt x="323" y="45"/>
                  </a:lnTo>
                  <a:lnTo>
                    <a:pt x="352" y="41"/>
                  </a:lnTo>
                  <a:lnTo>
                    <a:pt x="385" y="43"/>
                  </a:lnTo>
                  <a:lnTo>
                    <a:pt x="311" y="110"/>
                  </a:lnTo>
                  <a:lnTo>
                    <a:pt x="314" y="110"/>
                  </a:lnTo>
                  <a:lnTo>
                    <a:pt x="324" y="109"/>
                  </a:lnTo>
                  <a:lnTo>
                    <a:pt x="339" y="108"/>
                  </a:lnTo>
                  <a:lnTo>
                    <a:pt x="356" y="108"/>
                  </a:lnTo>
                  <a:lnTo>
                    <a:pt x="376" y="110"/>
                  </a:lnTo>
                  <a:lnTo>
                    <a:pt x="395" y="113"/>
                  </a:lnTo>
                  <a:lnTo>
                    <a:pt x="415" y="120"/>
                  </a:lnTo>
                  <a:lnTo>
                    <a:pt x="432" y="130"/>
                  </a:lnTo>
                  <a:lnTo>
                    <a:pt x="427" y="133"/>
                  </a:lnTo>
                  <a:lnTo>
                    <a:pt x="416" y="143"/>
                  </a:lnTo>
                  <a:lnTo>
                    <a:pt x="397" y="157"/>
                  </a:lnTo>
                  <a:lnTo>
                    <a:pt x="376" y="176"/>
                  </a:lnTo>
                  <a:lnTo>
                    <a:pt x="352" y="194"/>
                  </a:lnTo>
                  <a:lnTo>
                    <a:pt x="329" y="214"/>
                  </a:lnTo>
                  <a:lnTo>
                    <a:pt x="309" y="231"/>
                  </a:lnTo>
                  <a:lnTo>
                    <a:pt x="291" y="246"/>
                  </a:lnTo>
                  <a:lnTo>
                    <a:pt x="358" y="252"/>
                  </a:lnTo>
                  <a:lnTo>
                    <a:pt x="355" y="255"/>
                  </a:lnTo>
                  <a:lnTo>
                    <a:pt x="347" y="263"/>
                  </a:lnTo>
                  <a:lnTo>
                    <a:pt x="333" y="275"/>
                  </a:lnTo>
                  <a:lnTo>
                    <a:pt x="318" y="290"/>
                  </a:lnTo>
                  <a:lnTo>
                    <a:pt x="301" y="306"/>
                  </a:lnTo>
                  <a:lnTo>
                    <a:pt x="284" y="323"/>
                  </a:lnTo>
                  <a:lnTo>
                    <a:pt x="270" y="338"/>
                  </a:lnTo>
                  <a:lnTo>
                    <a:pt x="257" y="352"/>
                  </a:lnTo>
                  <a:lnTo>
                    <a:pt x="310" y="365"/>
                  </a:lnTo>
                  <a:lnTo>
                    <a:pt x="306" y="368"/>
                  </a:lnTo>
                  <a:lnTo>
                    <a:pt x="298" y="376"/>
                  </a:lnTo>
                  <a:lnTo>
                    <a:pt x="287" y="389"/>
                  </a:lnTo>
                  <a:lnTo>
                    <a:pt x="273" y="404"/>
                  </a:lnTo>
                  <a:lnTo>
                    <a:pt x="258" y="419"/>
                  </a:lnTo>
                  <a:lnTo>
                    <a:pt x="243" y="433"/>
                  </a:lnTo>
                  <a:lnTo>
                    <a:pt x="230" y="444"/>
                  </a:lnTo>
                  <a:lnTo>
                    <a:pt x="220" y="450"/>
                  </a:lnTo>
                  <a:lnTo>
                    <a:pt x="212" y="464"/>
                  </a:lnTo>
                  <a:lnTo>
                    <a:pt x="215" y="465"/>
                  </a:lnTo>
                  <a:lnTo>
                    <a:pt x="226" y="467"/>
                  </a:lnTo>
                  <a:lnTo>
                    <a:pt x="240" y="471"/>
                  </a:lnTo>
                  <a:lnTo>
                    <a:pt x="258" y="474"/>
                  </a:lnTo>
                  <a:lnTo>
                    <a:pt x="278" y="479"/>
                  </a:lnTo>
                  <a:lnTo>
                    <a:pt x="299" y="483"/>
                  </a:lnTo>
                  <a:lnTo>
                    <a:pt x="319" y="487"/>
                  </a:lnTo>
                  <a:lnTo>
                    <a:pt x="338" y="490"/>
                  </a:lnTo>
                  <a:lnTo>
                    <a:pt x="335" y="492"/>
                  </a:lnTo>
                  <a:lnTo>
                    <a:pt x="331" y="497"/>
                  </a:lnTo>
                  <a:lnTo>
                    <a:pt x="324" y="504"/>
                  </a:lnTo>
                  <a:lnTo>
                    <a:pt x="314" y="512"/>
                  </a:lnTo>
                  <a:lnTo>
                    <a:pt x="303" y="521"/>
                  </a:lnTo>
                  <a:lnTo>
                    <a:pt x="291" y="529"/>
                  </a:lnTo>
                  <a:lnTo>
                    <a:pt x="280" y="535"/>
                  </a:lnTo>
                  <a:lnTo>
                    <a:pt x="268" y="539"/>
                  </a:lnTo>
                  <a:close/>
                </a:path>
              </a:pathLst>
            </a:custGeom>
            <a:solidFill>
              <a:srgbClr val="BA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3" name="Freeform 28"/>
            <p:cNvSpPr>
              <a:spLocks/>
            </p:cNvSpPr>
            <p:nvPr/>
          </p:nvSpPr>
          <p:spPr bwMode="auto">
            <a:xfrm>
              <a:off x="4365625" y="2584450"/>
              <a:ext cx="373063" cy="512762"/>
            </a:xfrm>
            <a:custGeom>
              <a:avLst/>
              <a:gdLst>
                <a:gd name="T0" fmla="*/ 411 w 470"/>
                <a:gd name="T1" fmla="*/ 116 h 647"/>
                <a:gd name="T2" fmla="*/ 384 w 470"/>
                <a:gd name="T3" fmla="*/ 93 h 647"/>
                <a:gd name="T4" fmla="*/ 430 w 470"/>
                <a:gd name="T5" fmla="*/ 51 h 647"/>
                <a:gd name="T6" fmla="*/ 314 w 470"/>
                <a:gd name="T7" fmla="*/ 55 h 647"/>
                <a:gd name="T8" fmla="*/ 296 w 470"/>
                <a:gd name="T9" fmla="*/ 27 h 647"/>
                <a:gd name="T10" fmla="*/ 213 w 470"/>
                <a:gd name="T11" fmla="*/ 40 h 647"/>
                <a:gd name="T12" fmla="*/ 135 w 470"/>
                <a:gd name="T13" fmla="*/ 142 h 647"/>
                <a:gd name="T14" fmla="*/ 75 w 470"/>
                <a:gd name="T15" fmla="*/ 180 h 647"/>
                <a:gd name="T16" fmla="*/ 48 w 470"/>
                <a:gd name="T17" fmla="*/ 292 h 647"/>
                <a:gd name="T18" fmla="*/ 33 w 470"/>
                <a:gd name="T19" fmla="*/ 315 h 647"/>
                <a:gd name="T20" fmla="*/ 6 w 470"/>
                <a:gd name="T21" fmla="*/ 377 h 647"/>
                <a:gd name="T22" fmla="*/ 40 w 470"/>
                <a:gd name="T23" fmla="*/ 360 h 647"/>
                <a:gd name="T24" fmla="*/ 74 w 470"/>
                <a:gd name="T25" fmla="*/ 307 h 647"/>
                <a:gd name="T26" fmla="*/ 77 w 470"/>
                <a:gd name="T27" fmla="*/ 292 h 647"/>
                <a:gd name="T28" fmla="*/ 93 w 470"/>
                <a:gd name="T29" fmla="*/ 209 h 647"/>
                <a:gd name="T30" fmla="*/ 138 w 470"/>
                <a:gd name="T31" fmla="*/ 247 h 647"/>
                <a:gd name="T32" fmla="*/ 205 w 470"/>
                <a:gd name="T33" fmla="*/ 94 h 647"/>
                <a:gd name="T34" fmla="*/ 237 w 470"/>
                <a:gd name="T35" fmla="*/ 96 h 647"/>
                <a:gd name="T36" fmla="*/ 287 w 470"/>
                <a:gd name="T37" fmla="*/ 101 h 647"/>
                <a:gd name="T38" fmla="*/ 342 w 470"/>
                <a:gd name="T39" fmla="*/ 91 h 647"/>
                <a:gd name="T40" fmla="*/ 282 w 470"/>
                <a:gd name="T41" fmla="*/ 146 h 647"/>
                <a:gd name="T42" fmla="*/ 376 w 470"/>
                <a:gd name="T43" fmla="*/ 139 h 647"/>
                <a:gd name="T44" fmla="*/ 363 w 470"/>
                <a:gd name="T45" fmla="*/ 196 h 647"/>
                <a:gd name="T46" fmla="*/ 305 w 470"/>
                <a:gd name="T47" fmla="*/ 276 h 647"/>
                <a:gd name="T48" fmla="*/ 327 w 470"/>
                <a:gd name="T49" fmla="*/ 278 h 647"/>
                <a:gd name="T50" fmla="*/ 298 w 470"/>
                <a:gd name="T51" fmla="*/ 319 h 647"/>
                <a:gd name="T52" fmla="*/ 246 w 470"/>
                <a:gd name="T53" fmla="*/ 377 h 647"/>
                <a:gd name="T54" fmla="*/ 291 w 470"/>
                <a:gd name="T55" fmla="*/ 387 h 647"/>
                <a:gd name="T56" fmla="*/ 249 w 470"/>
                <a:gd name="T57" fmla="*/ 438 h 647"/>
                <a:gd name="T58" fmla="*/ 223 w 470"/>
                <a:gd name="T59" fmla="*/ 493 h 647"/>
                <a:gd name="T60" fmla="*/ 289 w 470"/>
                <a:gd name="T61" fmla="*/ 508 h 647"/>
                <a:gd name="T62" fmla="*/ 303 w 470"/>
                <a:gd name="T63" fmla="*/ 530 h 647"/>
                <a:gd name="T64" fmla="*/ 267 w 470"/>
                <a:gd name="T65" fmla="*/ 533 h 647"/>
                <a:gd name="T66" fmla="*/ 198 w 470"/>
                <a:gd name="T67" fmla="*/ 502 h 647"/>
                <a:gd name="T68" fmla="*/ 151 w 470"/>
                <a:gd name="T69" fmla="*/ 613 h 647"/>
                <a:gd name="T70" fmla="*/ 93 w 470"/>
                <a:gd name="T71" fmla="*/ 616 h 647"/>
                <a:gd name="T72" fmla="*/ 52 w 470"/>
                <a:gd name="T73" fmla="*/ 563 h 647"/>
                <a:gd name="T74" fmla="*/ 40 w 470"/>
                <a:gd name="T75" fmla="*/ 502 h 647"/>
                <a:gd name="T76" fmla="*/ 31 w 470"/>
                <a:gd name="T77" fmla="*/ 391 h 647"/>
                <a:gd name="T78" fmla="*/ 3 w 470"/>
                <a:gd name="T79" fmla="*/ 390 h 647"/>
                <a:gd name="T80" fmla="*/ 13 w 470"/>
                <a:gd name="T81" fmla="*/ 507 h 647"/>
                <a:gd name="T82" fmla="*/ 39 w 470"/>
                <a:gd name="T83" fmla="*/ 605 h 647"/>
                <a:gd name="T84" fmla="*/ 121 w 470"/>
                <a:gd name="T85" fmla="*/ 647 h 647"/>
                <a:gd name="T86" fmla="*/ 180 w 470"/>
                <a:gd name="T87" fmla="*/ 631 h 647"/>
                <a:gd name="T88" fmla="*/ 202 w 470"/>
                <a:gd name="T89" fmla="*/ 559 h 647"/>
                <a:gd name="T90" fmla="*/ 253 w 470"/>
                <a:gd name="T91" fmla="*/ 557 h 647"/>
                <a:gd name="T92" fmla="*/ 299 w 470"/>
                <a:gd name="T93" fmla="*/ 565 h 647"/>
                <a:gd name="T94" fmla="*/ 359 w 470"/>
                <a:gd name="T95" fmla="*/ 519 h 647"/>
                <a:gd name="T96" fmla="*/ 317 w 470"/>
                <a:gd name="T97" fmla="*/ 485 h 647"/>
                <a:gd name="T98" fmla="*/ 264 w 470"/>
                <a:gd name="T99" fmla="*/ 462 h 647"/>
                <a:gd name="T100" fmla="*/ 329 w 470"/>
                <a:gd name="T101" fmla="*/ 396 h 647"/>
                <a:gd name="T102" fmla="*/ 329 w 470"/>
                <a:gd name="T103" fmla="*/ 367 h 647"/>
                <a:gd name="T104" fmla="*/ 325 w 470"/>
                <a:gd name="T105" fmla="*/ 333 h 647"/>
                <a:gd name="T106" fmla="*/ 384 w 470"/>
                <a:gd name="T107" fmla="*/ 278 h 647"/>
                <a:gd name="T108" fmla="*/ 370 w 470"/>
                <a:gd name="T109" fmla="*/ 254 h 647"/>
                <a:gd name="T110" fmla="*/ 397 w 470"/>
                <a:gd name="T111" fmla="*/ 20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 h="647">
                  <a:moveTo>
                    <a:pt x="470" y="146"/>
                  </a:moveTo>
                  <a:lnTo>
                    <a:pt x="456" y="135"/>
                  </a:lnTo>
                  <a:lnTo>
                    <a:pt x="446" y="128"/>
                  </a:lnTo>
                  <a:lnTo>
                    <a:pt x="434" y="122"/>
                  </a:lnTo>
                  <a:lnTo>
                    <a:pt x="423" y="119"/>
                  </a:lnTo>
                  <a:lnTo>
                    <a:pt x="411" y="116"/>
                  </a:lnTo>
                  <a:lnTo>
                    <a:pt x="399" y="112"/>
                  </a:lnTo>
                  <a:lnTo>
                    <a:pt x="387" y="111"/>
                  </a:lnTo>
                  <a:lnTo>
                    <a:pt x="376" y="110"/>
                  </a:lnTo>
                  <a:lnTo>
                    <a:pt x="364" y="110"/>
                  </a:lnTo>
                  <a:lnTo>
                    <a:pt x="373" y="102"/>
                  </a:lnTo>
                  <a:lnTo>
                    <a:pt x="384" y="93"/>
                  </a:lnTo>
                  <a:lnTo>
                    <a:pt x="394" y="82"/>
                  </a:lnTo>
                  <a:lnTo>
                    <a:pt x="406" y="73"/>
                  </a:lnTo>
                  <a:lnTo>
                    <a:pt x="415" y="65"/>
                  </a:lnTo>
                  <a:lnTo>
                    <a:pt x="423" y="58"/>
                  </a:lnTo>
                  <a:lnTo>
                    <a:pt x="427" y="52"/>
                  </a:lnTo>
                  <a:lnTo>
                    <a:pt x="430" y="51"/>
                  </a:lnTo>
                  <a:lnTo>
                    <a:pt x="402" y="45"/>
                  </a:lnTo>
                  <a:lnTo>
                    <a:pt x="382" y="43"/>
                  </a:lnTo>
                  <a:lnTo>
                    <a:pt x="364" y="43"/>
                  </a:lnTo>
                  <a:lnTo>
                    <a:pt x="347" y="45"/>
                  </a:lnTo>
                  <a:lnTo>
                    <a:pt x="331" y="49"/>
                  </a:lnTo>
                  <a:lnTo>
                    <a:pt x="314" y="55"/>
                  </a:lnTo>
                  <a:lnTo>
                    <a:pt x="301" y="60"/>
                  </a:lnTo>
                  <a:lnTo>
                    <a:pt x="287" y="67"/>
                  </a:lnTo>
                  <a:lnTo>
                    <a:pt x="275" y="74"/>
                  </a:lnTo>
                  <a:lnTo>
                    <a:pt x="283" y="55"/>
                  </a:lnTo>
                  <a:lnTo>
                    <a:pt x="291" y="38"/>
                  </a:lnTo>
                  <a:lnTo>
                    <a:pt x="296" y="27"/>
                  </a:lnTo>
                  <a:lnTo>
                    <a:pt x="298" y="22"/>
                  </a:lnTo>
                  <a:lnTo>
                    <a:pt x="310" y="0"/>
                  </a:lnTo>
                  <a:lnTo>
                    <a:pt x="285" y="3"/>
                  </a:lnTo>
                  <a:lnTo>
                    <a:pt x="259" y="8"/>
                  </a:lnTo>
                  <a:lnTo>
                    <a:pt x="235" y="21"/>
                  </a:lnTo>
                  <a:lnTo>
                    <a:pt x="213" y="40"/>
                  </a:lnTo>
                  <a:lnTo>
                    <a:pt x="195" y="61"/>
                  </a:lnTo>
                  <a:lnTo>
                    <a:pt x="177" y="86"/>
                  </a:lnTo>
                  <a:lnTo>
                    <a:pt x="162" y="111"/>
                  </a:lnTo>
                  <a:lnTo>
                    <a:pt x="150" y="135"/>
                  </a:lnTo>
                  <a:lnTo>
                    <a:pt x="139" y="157"/>
                  </a:lnTo>
                  <a:lnTo>
                    <a:pt x="135" y="142"/>
                  </a:lnTo>
                  <a:lnTo>
                    <a:pt x="129" y="124"/>
                  </a:lnTo>
                  <a:lnTo>
                    <a:pt x="124" y="109"/>
                  </a:lnTo>
                  <a:lnTo>
                    <a:pt x="122" y="102"/>
                  </a:lnTo>
                  <a:lnTo>
                    <a:pt x="106" y="125"/>
                  </a:lnTo>
                  <a:lnTo>
                    <a:pt x="89" y="152"/>
                  </a:lnTo>
                  <a:lnTo>
                    <a:pt x="75" y="180"/>
                  </a:lnTo>
                  <a:lnTo>
                    <a:pt x="64" y="205"/>
                  </a:lnTo>
                  <a:lnTo>
                    <a:pt x="57" y="228"/>
                  </a:lnTo>
                  <a:lnTo>
                    <a:pt x="53" y="249"/>
                  </a:lnTo>
                  <a:lnTo>
                    <a:pt x="49" y="266"/>
                  </a:lnTo>
                  <a:lnTo>
                    <a:pt x="48" y="281"/>
                  </a:lnTo>
                  <a:lnTo>
                    <a:pt x="48" y="292"/>
                  </a:lnTo>
                  <a:lnTo>
                    <a:pt x="48" y="293"/>
                  </a:lnTo>
                  <a:lnTo>
                    <a:pt x="48" y="293"/>
                  </a:lnTo>
                  <a:lnTo>
                    <a:pt x="48" y="293"/>
                  </a:lnTo>
                  <a:lnTo>
                    <a:pt x="48" y="294"/>
                  </a:lnTo>
                  <a:lnTo>
                    <a:pt x="40" y="305"/>
                  </a:lnTo>
                  <a:lnTo>
                    <a:pt x="33" y="315"/>
                  </a:lnTo>
                  <a:lnTo>
                    <a:pt x="28" y="325"/>
                  </a:lnTo>
                  <a:lnTo>
                    <a:pt x="22" y="336"/>
                  </a:lnTo>
                  <a:lnTo>
                    <a:pt x="16" y="346"/>
                  </a:lnTo>
                  <a:lnTo>
                    <a:pt x="13" y="356"/>
                  </a:lnTo>
                  <a:lnTo>
                    <a:pt x="9" y="367"/>
                  </a:lnTo>
                  <a:lnTo>
                    <a:pt x="6" y="377"/>
                  </a:lnTo>
                  <a:lnTo>
                    <a:pt x="14" y="377"/>
                  </a:lnTo>
                  <a:lnTo>
                    <a:pt x="21" y="377"/>
                  </a:lnTo>
                  <a:lnTo>
                    <a:pt x="28" y="377"/>
                  </a:lnTo>
                  <a:lnTo>
                    <a:pt x="34" y="377"/>
                  </a:lnTo>
                  <a:lnTo>
                    <a:pt x="37" y="368"/>
                  </a:lnTo>
                  <a:lnTo>
                    <a:pt x="40" y="360"/>
                  </a:lnTo>
                  <a:lnTo>
                    <a:pt x="45" y="351"/>
                  </a:lnTo>
                  <a:lnTo>
                    <a:pt x="49" y="341"/>
                  </a:lnTo>
                  <a:lnTo>
                    <a:pt x="54" y="333"/>
                  </a:lnTo>
                  <a:lnTo>
                    <a:pt x="60" y="324"/>
                  </a:lnTo>
                  <a:lnTo>
                    <a:pt x="67" y="316"/>
                  </a:lnTo>
                  <a:lnTo>
                    <a:pt x="74" y="307"/>
                  </a:lnTo>
                  <a:lnTo>
                    <a:pt x="77" y="302"/>
                  </a:lnTo>
                  <a:lnTo>
                    <a:pt x="77" y="296"/>
                  </a:lnTo>
                  <a:lnTo>
                    <a:pt x="77" y="296"/>
                  </a:lnTo>
                  <a:lnTo>
                    <a:pt x="77" y="295"/>
                  </a:lnTo>
                  <a:lnTo>
                    <a:pt x="77" y="294"/>
                  </a:lnTo>
                  <a:lnTo>
                    <a:pt x="77" y="292"/>
                  </a:lnTo>
                  <a:lnTo>
                    <a:pt x="77" y="285"/>
                  </a:lnTo>
                  <a:lnTo>
                    <a:pt x="78" y="275"/>
                  </a:lnTo>
                  <a:lnTo>
                    <a:pt x="79" y="262"/>
                  </a:lnTo>
                  <a:lnTo>
                    <a:pt x="83" y="246"/>
                  </a:lnTo>
                  <a:lnTo>
                    <a:pt x="86" y="228"/>
                  </a:lnTo>
                  <a:lnTo>
                    <a:pt x="93" y="209"/>
                  </a:lnTo>
                  <a:lnTo>
                    <a:pt x="101" y="188"/>
                  </a:lnTo>
                  <a:lnTo>
                    <a:pt x="113" y="166"/>
                  </a:lnTo>
                  <a:lnTo>
                    <a:pt x="120" y="187"/>
                  </a:lnTo>
                  <a:lnTo>
                    <a:pt x="128" y="213"/>
                  </a:lnTo>
                  <a:lnTo>
                    <a:pt x="135" y="237"/>
                  </a:lnTo>
                  <a:lnTo>
                    <a:pt x="138" y="247"/>
                  </a:lnTo>
                  <a:lnTo>
                    <a:pt x="152" y="204"/>
                  </a:lnTo>
                  <a:lnTo>
                    <a:pt x="158" y="187"/>
                  </a:lnTo>
                  <a:lnTo>
                    <a:pt x="167" y="165"/>
                  </a:lnTo>
                  <a:lnTo>
                    <a:pt x="177" y="142"/>
                  </a:lnTo>
                  <a:lnTo>
                    <a:pt x="190" y="118"/>
                  </a:lnTo>
                  <a:lnTo>
                    <a:pt x="205" y="94"/>
                  </a:lnTo>
                  <a:lnTo>
                    <a:pt x="222" y="72"/>
                  </a:lnTo>
                  <a:lnTo>
                    <a:pt x="240" y="53"/>
                  </a:lnTo>
                  <a:lnTo>
                    <a:pt x="259" y="40"/>
                  </a:lnTo>
                  <a:lnTo>
                    <a:pt x="252" y="57"/>
                  </a:lnTo>
                  <a:lnTo>
                    <a:pt x="244" y="76"/>
                  </a:lnTo>
                  <a:lnTo>
                    <a:pt x="237" y="96"/>
                  </a:lnTo>
                  <a:lnTo>
                    <a:pt x="231" y="114"/>
                  </a:lnTo>
                  <a:lnTo>
                    <a:pt x="256" y="127"/>
                  </a:lnTo>
                  <a:lnTo>
                    <a:pt x="258" y="125"/>
                  </a:lnTo>
                  <a:lnTo>
                    <a:pt x="264" y="119"/>
                  </a:lnTo>
                  <a:lnTo>
                    <a:pt x="274" y="111"/>
                  </a:lnTo>
                  <a:lnTo>
                    <a:pt x="287" y="101"/>
                  </a:lnTo>
                  <a:lnTo>
                    <a:pt x="302" y="91"/>
                  </a:lnTo>
                  <a:lnTo>
                    <a:pt x="320" y="82"/>
                  </a:lnTo>
                  <a:lnTo>
                    <a:pt x="341" y="75"/>
                  </a:lnTo>
                  <a:lnTo>
                    <a:pt x="364" y="72"/>
                  </a:lnTo>
                  <a:lnTo>
                    <a:pt x="354" y="81"/>
                  </a:lnTo>
                  <a:lnTo>
                    <a:pt x="342" y="91"/>
                  </a:lnTo>
                  <a:lnTo>
                    <a:pt x="328" y="104"/>
                  </a:lnTo>
                  <a:lnTo>
                    <a:pt x="314" y="116"/>
                  </a:lnTo>
                  <a:lnTo>
                    <a:pt x="302" y="127"/>
                  </a:lnTo>
                  <a:lnTo>
                    <a:pt x="291" y="136"/>
                  </a:lnTo>
                  <a:lnTo>
                    <a:pt x="285" y="143"/>
                  </a:lnTo>
                  <a:lnTo>
                    <a:pt x="282" y="146"/>
                  </a:lnTo>
                  <a:lnTo>
                    <a:pt x="327" y="140"/>
                  </a:lnTo>
                  <a:lnTo>
                    <a:pt x="329" y="140"/>
                  </a:lnTo>
                  <a:lnTo>
                    <a:pt x="338" y="139"/>
                  </a:lnTo>
                  <a:lnTo>
                    <a:pt x="348" y="139"/>
                  </a:lnTo>
                  <a:lnTo>
                    <a:pt x="361" y="137"/>
                  </a:lnTo>
                  <a:lnTo>
                    <a:pt x="376" y="139"/>
                  </a:lnTo>
                  <a:lnTo>
                    <a:pt x="392" y="140"/>
                  </a:lnTo>
                  <a:lnTo>
                    <a:pt x="408" y="143"/>
                  </a:lnTo>
                  <a:lnTo>
                    <a:pt x="423" y="148"/>
                  </a:lnTo>
                  <a:lnTo>
                    <a:pt x="409" y="159"/>
                  </a:lnTo>
                  <a:lnTo>
                    <a:pt x="388" y="177"/>
                  </a:lnTo>
                  <a:lnTo>
                    <a:pt x="363" y="196"/>
                  </a:lnTo>
                  <a:lnTo>
                    <a:pt x="336" y="218"/>
                  </a:lnTo>
                  <a:lnTo>
                    <a:pt x="311" y="239"/>
                  </a:lnTo>
                  <a:lnTo>
                    <a:pt x="290" y="256"/>
                  </a:lnTo>
                  <a:lnTo>
                    <a:pt x="275" y="269"/>
                  </a:lnTo>
                  <a:lnTo>
                    <a:pt x="270" y="273"/>
                  </a:lnTo>
                  <a:lnTo>
                    <a:pt x="305" y="276"/>
                  </a:lnTo>
                  <a:lnTo>
                    <a:pt x="306" y="276"/>
                  </a:lnTo>
                  <a:lnTo>
                    <a:pt x="309" y="276"/>
                  </a:lnTo>
                  <a:lnTo>
                    <a:pt x="312" y="277"/>
                  </a:lnTo>
                  <a:lnTo>
                    <a:pt x="317" y="277"/>
                  </a:lnTo>
                  <a:lnTo>
                    <a:pt x="321" y="278"/>
                  </a:lnTo>
                  <a:lnTo>
                    <a:pt x="327" y="278"/>
                  </a:lnTo>
                  <a:lnTo>
                    <a:pt x="334" y="279"/>
                  </a:lnTo>
                  <a:lnTo>
                    <a:pt x="341" y="279"/>
                  </a:lnTo>
                  <a:lnTo>
                    <a:pt x="332" y="288"/>
                  </a:lnTo>
                  <a:lnTo>
                    <a:pt x="320" y="299"/>
                  </a:lnTo>
                  <a:lnTo>
                    <a:pt x="310" y="309"/>
                  </a:lnTo>
                  <a:lnTo>
                    <a:pt x="298" y="319"/>
                  </a:lnTo>
                  <a:lnTo>
                    <a:pt x="288" y="330"/>
                  </a:lnTo>
                  <a:lnTo>
                    <a:pt x="278" y="340"/>
                  </a:lnTo>
                  <a:lnTo>
                    <a:pt x="268" y="349"/>
                  </a:lnTo>
                  <a:lnTo>
                    <a:pt x="260" y="359"/>
                  </a:lnTo>
                  <a:lnTo>
                    <a:pt x="245" y="377"/>
                  </a:lnTo>
                  <a:lnTo>
                    <a:pt x="246" y="377"/>
                  </a:lnTo>
                  <a:lnTo>
                    <a:pt x="251" y="378"/>
                  </a:lnTo>
                  <a:lnTo>
                    <a:pt x="258" y="379"/>
                  </a:lnTo>
                  <a:lnTo>
                    <a:pt x="266" y="382"/>
                  </a:lnTo>
                  <a:lnTo>
                    <a:pt x="275" y="384"/>
                  </a:lnTo>
                  <a:lnTo>
                    <a:pt x="283" y="385"/>
                  </a:lnTo>
                  <a:lnTo>
                    <a:pt x="291" y="387"/>
                  </a:lnTo>
                  <a:lnTo>
                    <a:pt x="298" y="389"/>
                  </a:lnTo>
                  <a:lnTo>
                    <a:pt x="288" y="399"/>
                  </a:lnTo>
                  <a:lnTo>
                    <a:pt x="278" y="409"/>
                  </a:lnTo>
                  <a:lnTo>
                    <a:pt x="268" y="420"/>
                  </a:lnTo>
                  <a:lnTo>
                    <a:pt x="258" y="429"/>
                  </a:lnTo>
                  <a:lnTo>
                    <a:pt x="249" y="438"/>
                  </a:lnTo>
                  <a:lnTo>
                    <a:pt x="241" y="445"/>
                  </a:lnTo>
                  <a:lnTo>
                    <a:pt x="235" y="450"/>
                  </a:lnTo>
                  <a:lnTo>
                    <a:pt x="229" y="453"/>
                  </a:lnTo>
                  <a:lnTo>
                    <a:pt x="225" y="454"/>
                  </a:lnTo>
                  <a:lnTo>
                    <a:pt x="205" y="489"/>
                  </a:lnTo>
                  <a:lnTo>
                    <a:pt x="223" y="493"/>
                  </a:lnTo>
                  <a:lnTo>
                    <a:pt x="227" y="493"/>
                  </a:lnTo>
                  <a:lnTo>
                    <a:pt x="234" y="496"/>
                  </a:lnTo>
                  <a:lnTo>
                    <a:pt x="244" y="498"/>
                  </a:lnTo>
                  <a:lnTo>
                    <a:pt x="258" y="500"/>
                  </a:lnTo>
                  <a:lnTo>
                    <a:pt x="273" y="504"/>
                  </a:lnTo>
                  <a:lnTo>
                    <a:pt x="289" y="508"/>
                  </a:lnTo>
                  <a:lnTo>
                    <a:pt x="305" y="512"/>
                  </a:lnTo>
                  <a:lnTo>
                    <a:pt x="323" y="515"/>
                  </a:lnTo>
                  <a:lnTo>
                    <a:pt x="318" y="519"/>
                  </a:lnTo>
                  <a:lnTo>
                    <a:pt x="313" y="523"/>
                  </a:lnTo>
                  <a:lnTo>
                    <a:pt x="308" y="527"/>
                  </a:lnTo>
                  <a:lnTo>
                    <a:pt x="303" y="530"/>
                  </a:lnTo>
                  <a:lnTo>
                    <a:pt x="298" y="533"/>
                  </a:lnTo>
                  <a:lnTo>
                    <a:pt x="294" y="536"/>
                  </a:lnTo>
                  <a:lnTo>
                    <a:pt x="289" y="538"/>
                  </a:lnTo>
                  <a:lnTo>
                    <a:pt x="285" y="540"/>
                  </a:lnTo>
                  <a:lnTo>
                    <a:pt x="278" y="537"/>
                  </a:lnTo>
                  <a:lnTo>
                    <a:pt x="267" y="533"/>
                  </a:lnTo>
                  <a:lnTo>
                    <a:pt x="253" y="526"/>
                  </a:lnTo>
                  <a:lnTo>
                    <a:pt x="238" y="519"/>
                  </a:lnTo>
                  <a:lnTo>
                    <a:pt x="223" y="513"/>
                  </a:lnTo>
                  <a:lnTo>
                    <a:pt x="211" y="507"/>
                  </a:lnTo>
                  <a:lnTo>
                    <a:pt x="202" y="503"/>
                  </a:lnTo>
                  <a:lnTo>
                    <a:pt x="198" y="502"/>
                  </a:lnTo>
                  <a:lnTo>
                    <a:pt x="169" y="561"/>
                  </a:lnTo>
                  <a:lnTo>
                    <a:pt x="168" y="567"/>
                  </a:lnTo>
                  <a:lnTo>
                    <a:pt x="163" y="582"/>
                  </a:lnTo>
                  <a:lnTo>
                    <a:pt x="160" y="598"/>
                  </a:lnTo>
                  <a:lnTo>
                    <a:pt x="157" y="611"/>
                  </a:lnTo>
                  <a:lnTo>
                    <a:pt x="151" y="613"/>
                  </a:lnTo>
                  <a:lnTo>
                    <a:pt x="143" y="616"/>
                  </a:lnTo>
                  <a:lnTo>
                    <a:pt x="135" y="617"/>
                  </a:lnTo>
                  <a:lnTo>
                    <a:pt x="124" y="618"/>
                  </a:lnTo>
                  <a:lnTo>
                    <a:pt x="114" y="619"/>
                  </a:lnTo>
                  <a:lnTo>
                    <a:pt x="104" y="618"/>
                  </a:lnTo>
                  <a:lnTo>
                    <a:pt x="93" y="616"/>
                  </a:lnTo>
                  <a:lnTo>
                    <a:pt x="83" y="611"/>
                  </a:lnTo>
                  <a:lnTo>
                    <a:pt x="75" y="604"/>
                  </a:lnTo>
                  <a:lnTo>
                    <a:pt x="68" y="596"/>
                  </a:lnTo>
                  <a:lnTo>
                    <a:pt x="61" y="587"/>
                  </a:lnTo>
                  <a:lnTo>
                    <a:pt x="56" y="575"/>
                  </a:lnTo>
                  <a:lnTo>
                    <a:pt x="52" y="563"/>
                  </a:lnTo>
                  <a:lnTo>
                    <a:pt x="48" y="548"/>
                  </a:lnTo>
                  <a:lnTo>
                    <a:pt x="46" y="531"/>
                  </a:lnTo>
                  <a:lnTo>
                    <a:pt x="45" y="514"/>
                  </a:lnTo>
                  <a:lnTo>
                    <a:pt x="45" y="511"/>
                  </a:lnTo>
                  <a:lnTo>
                    <a:pt x="44" y="508"/>
                  </a:lnTo>
                  <a:lnTo>
                    <a:pt x="40" y="502"/>
                  </a:lnTo>
                  <a:lnTo>
                    <a:pt x="36" y="484"/>
                  </a:lnTo>
                  <a:lnTo>
                    <a:pt x="30" y="460"/>
                  </a:lnTo>
                  <a:lnTo>
                    <a:pt x="28" y="429"/>
                  </a:lnTo>
                  <a:lnTo>
                    <a:pt x="28" y="416"/>
                  </a:lnTo>
                  <a:lnTo>
                    <a:pt x="30" y="404"/>
                  </a:lnTo>
                  <a:lnTo>
                    <a:pt x="31" y="391"/>
                  </a:lnTo>
                  <a:lnTo>
                    <a:pt x="34" y="377"/>
                  </a:lnTo>
                  <a:lnTo>
                    <a:pt x="28" y="377"/>
                  </a:lnTo>
                  <a:lnTo>
                    <a:pt x="21" y="377"/>
                  </a:lnTo>
                  <a:lnTo>
                    <a:pt x="14" y="377"/>
                  </a:lnTo>
                  <a:lnTo>
                    <a:pt x="6" y="377"/>
                  </a:lnTo>
                  <a:lnTo>
                    <a:pt x="3" y="390"/>
                  </a:lnTo>
                  <a:lnTo>
                    <a:pt x="1" y="404"/>
                  </a:lnTo>
                  <a:lnTo>
                    <a:pt x="0" y="416"/>
                  </a:lnTo>
                  <a:lnTo>
                    <a:pt x="0" y="429"/>
                  </a:lnTo>
                  <a:lnTo>
                    <a:pt x="2" y="461"/>
                  </a:lnTo>
                  <a:lnTo>
                    <a:pt x="7" y="489"/>
                  </a:lnTo>
                  <a:lnTo>
                    <a:pt x="13" y="507"/>
                  </a:lnTo>
                  <a:lnTo>
                    <a:pt x="17" y="518"/>
                  </a:lnTo>
                  <a:lnTo>
                    <a:pt x="18" y="538"/>
                  </a:lnTo>
                  <a:lnTo>
                    <a:pt x="22" y="558"/>
                  </a:lnTo>
                  <a:lnTo>
                    <a:pt x="26" y="575"/>
                  </a:lnTo>
                  <a:lnTo>
                    <a:pt x="32" y="591"/>
                  </a:lnTo>
                  <a:lnTo>
                    <a:pt x="39" y="605"/>
                  </a:lnTo>
                  <a:lnTo>
                    <a:pt x="47" y="617"/>
                  </a:lnTo>
                  <a:lnTo>
                    <a:pt x="56" y="627"/>
                  </a:lnTo>
                  <a:lnTo>
                    <a:pt x="68" y="635"/>
                  </a:lnTo>
                  <a:lnTo>
                    <a:pt x="85" y="643"/>
                  </a:lnTo>
                  <a:lnTo>
                    <a:pt x="104" y="647"/>
                  </a:lnTo>
                  <a:lnTo>
                    <a:pt x="121" y="647"/>
                  </a:lnTo>
                  <a:lnTo>
                    <a:pt x="137" y="644"/>
                  </a:lnTo>
                  <a:lnTo>
                    <a:pt x="152" y="641"/>
                  </a:lnTo>
                  <a:lnTo>
                    <a:pt x="162" y="637"/>
                  </a:lnTo>
                  <a:lnTo>
                    <a:pt x="170" y="634"/>
                  </a:lnTo>
                  <a:lnTo>
                    <a:pt x="174" y="633"/>
                  </a:lnTo>
                  <a:lnTo>
                    <a:pt x="180" y="631"/>
                  </a:lnTo>
                  <a:lnTo>
                    <a:pt x="182" y="621"/>
                  </a:lnTo>
                  <a:lnTo>
                    <a:pt x="188" y="602"/>
                  </a:lnTo>
                  <a:lnTo>
                    <a:pt x="192" y="581"/>
                  </a:lnTo>
                  <a:lnTo>
                    <a:pt x="196" y="571"/>
                  </a:lnTo>
                  <a:lnTo>
                    <a:pt x="197" y="567"/>
                  </a:lnTo>
                  <a:lnTo>
                    <a:pt x="202" y="559"/>
                  </a:lnTo>
                  <a:lnTo>
                    <a:pt x="206" y="549"/>
                  </a:lnTo>
                  <a:lnTo>
                    <a:pt x="211" y="538"/>
                  </a:lnTo>
                  <a:lnTo>
                    <a:pt x="219" y="542"/>
                  </a:lnTo>
                  <a:lnTo>
                    <a:pt x="229" y="546"/>
                  </a:lnTo>
                  <a:lnTo>
                    <a:pt x="242" y="552"/>
                  </a:lnTo>
                  <a:lnTo>
                    <a:pt x="253" y="557"/>
                  </a:lnTo>
                  <a:lnTo>
                    <a:pt x="265" y="561"/>
                  </a:lnTo>
                  <a:lnTo>
                    <a:pt x="274" y="566"/>
                  </a:lnTo>
                  <a:lnTo>
                    <a:pt x="280" y="568"/>
                  </a:lnTo>
                  <a:lnTo>
                    <a:pt x="282" y="569"/>
                  </a:lnTo>
                  <a:lnTo>
                    <a:pt x="287" y="568"/>
                  </a:lnTo>
                  <a:lnTo>
                    <a:pt x="299" y="565"/>
                  </a:lnTo>
                  <a:lnTo>
                    <a:pt x="312" y="558"/>
                  </a:lnTo>
                  <a:lnTo>
                    <a:pt x="325" y="550"/>
                  </a:lnTo>
                  <a:lnTo>
                    <a:pt x="335" y="542"/>
                  </a:lnTo>
                  <a:lnTo>
                    <a:pt x="346" y="533"/>
                  </a:lnTo>
                  <a:lnTo>
                    <a:pt x="354" y="525"/>
                  </a:lnTo>
                  <a:lnTo>
                    <a:pt x="359" y="519"/>
                  </a:lnTo>
                  <a:lnTo>
                    <a:pt x="363" y="515"/>
                  </a:lnTo>
                  <a:lnTo>
                    <a:pt x="380" y="497"/>
                  </a:lnTo>
                  <a:lnTo>
                    <a:pt x="355" y="492"/>
                  </a:lnTo>
                  <a:lnTo>
                    <a:pt x="343" y="490"/>
                  </a:lnTo>
                  <a:lnTo>
                    <a:pt x="331" y="488"/>
                  </a:lnTo>
                  <a:lnTo>
                    <a:pt x="317" y="485"/>
                  </a:lnTo>
                  <a:lnTo>
                    <a:pt x="303" y="482"/>
                  </a:lnTo>
                  <a:lnTo>
                    <a:pt x="289" y="480"/>
                  </a:lnTo>
                  <a:lnTo>
                    <a:pt x="275" y="476"/>
                  </a:lnTo>
                  <a:lnTo>
                    <a:pt x="264" y="474"/>
                  </a:lnTo>
                  <a:lnTo>
                    <a:pt x="252" y="472"/>
                  </a:lnTo>
                  <a:lnTo>
                    <a:pt x="264" y="462"/>
                  </a:lnTo>
                  <a:lnTo>
                    <a:pt x="276" y="452"/>
                  </a:lnTo>
                  <a:lnTo>
                    <a:pt x="288" y="439"/>
                  </a:lnTo>
                  <a:lnTo>
                    <a:pt x="301" y="427"/>
                  </a:lnTo>
                  <a:lnTo>
                    <a:pt x="312" y="415"/>
                  </a:lnTo>
                  <a:lnTo>
                    <a:pt x="321" y="405"/>
                  </a:lnTo>
                  <a:lnTo>
                    <a:pt x="329" y="396"/>
                  </a:lnTo>
                  <a:lnTo>
                    <a:pt x="335" y="390"/>
                  </a:lnTo>
                  <a:lnTo>
                    <a:pt x="350" y="371"/>
                  </a:lnTo>
                  <a:lnTo>
                    <a:pt x="349" y="371"/>
                  </a:lnTo>
                  <a:lnTo>
                    <a:pt x="344" y="370"/>
                  </a:lnTo>
                  <a:lnTo>
                    <a:pt x="338" y="369"/>
                  </a:lnTo>
                  <a:lnTo>
                    <a:pt x="329" y="367"/>
                  </a:lnTo>
                  <a:lnTo>
                    <a:pt x="321" y="364"/>
                  </a:lnTo>
                  <a:lnTo>
                    <a:pt x="312" y="363"/>
                  </a:lnTo>
                  <a:lnTo>
                    <a:pt x="304" y="361"/>
                  </a:lnTo>
                  <a:lnTo>
                    <a:pt x="298" y="360"/>
                  </a:lnTo>
                  <a:lnTo>
                    <a:pt x="311" y="347"/>
                  </a:lnTo>
                  <a:lnTo>
                    <a:pt x="325" y="333"/>
                  </a:lnTo>
                  <a:lnTo>
                    <a:pt x="339" y="319"/>
                  </a:lnTo>
                  <a:lnTo>
                    <a:pt x="353" y="307"/>
                  </a:lnTo>
                  <a:lnTo>
                    <a:pt x="365" y="295"/>
                  </a:lnTo>
                  <a:lnTo>
                    <a:pt x="374" y="286"/>
                  </a:lnTo>
                  <a:lnTo>
                    <a:pt x="381" y="280"/>
                  </a:lnTo>
                  <a:lnTo>
                    <a:pt x="384" y="278"/>
                  </a:lnTo>
                  <a:lnTo>
                    <a:pt x="407" y="256"/>
                  </a:lnTo>
                  <a:lnTo>
                    <a:pt x="404" y="256"/>
                  </a:lnTo>
                  <a:lnTo>
                    <a:pt x="399" y="256"/>
                  </a:lnTo>
                  <a:lnTo>
                    <a:pt x="391" y="255"/>
                  </a:lnTo>
                  <a:lnTo>
                    <a:pt x="380" y="254"/>
                  </a:lnTo>
                  <a:lnTo>
                    <a:pt x="370" y="254"/>
                  </a:lnTo>
                  <a:lnTo>
                    <a:pt x="358" y="253"/>
                  </a:lnTo>
                  <a:lnTo>
                    <a:pt x="349" y="252"/>
                  </a:lnTo>
                  <a:lnTo>
                    <a:pt x="341" y="252"/>
                  </a:lnTo>
                  <a:lnTo>
                    <a:pt x="357" y="239"/>
                  </a:lnTo>
                  <a:lnTo>
                    <a:pt x="377" y="223"/>
                  </a:lnTo>
                  <a:lnTo>
                    <a:pt x="397" y="205"/>
                  </a:lnTo>
                  <a:lnTo>
                    <a:pt x="419" y="188"/>
                  </a:lnTo>
                  <a:lnTo>
                    <a:pt x="439" y="172"/>
                  </a:lnTo>
                  <a:lnTo>
                    <a:pt x="455" y="158"/>
                  </a:lnTo>
                  <a:lnTo>
                    <a:pt x="465" y="149"/>
                  </a:lnTo>
                  <a:lnTo>
                    <a:pt x="47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4" name="Freeform 29"/>
            <p:cNvSpPr>
              <a:spLocks/>
            </p:cNvSpPr>
            <p:nvPr/>
          </p:nvSpPr>
          <p:spPr bwMode="auto">
            <a:xfrm>
              <a:off x="4281488" y="3290888"/>
              <a:ext cx="104775" cy="84137"/>
            </a:xfrm>
            <a:custGeom>
              <a:avLst/>
              <a:gdLst>
                <a:gd name="T0" fmla="*/ 116 w 132"/>
                <a:gd name="T1" fmla="*/ 91 h 107"/>
                <a:gd name="T2" fmla="*/ 114 w 132"/>
                <a:gd name="T3" fmla="*/ 92 h 107"/>
                <a:gd name="T4" fmla="*/ 108 w 132"/>
                <a:gd name="T5" fmla="*/ 94 h 107"/>
                <a:gd name="T6" fmla="*/ 99 w 132"/>
                <a:gd name="T7" fmla="*/ 98 h 107"/>
                <a:gd name="T8" fmla="*/ 89 w 132"/>
                <a:gd name="T9" fmla="*/ 101 h 107"/>
                <a:gd name="T10" fmla="*/ 76 w 132"/>
                <a:gd name="T11" fmla="*/ 105 h 107"/>
                <a:gd name="T12" fmla="*/ 63 w 132"/>
                <a:gd name="T13" fmla="*/ 107 h 107"/>
                <a:gd name="T14" fmla="*/ 51 w 132"/>
                <a:gd name="T15" fmla="*/ 107 h 107"/>
                <a:gd name="T16" fmla="*/ 39 w 132"/>
                <a:gd name="T17" fmla="*/ 105 h 107"/>
                <a:gd name="T18" fmla="*/ 30 w 132"/>
                <a:gd name="T19" fmla="*/ 100 h 107"/>
                <a:gd name="T20" fmla="*/ 21 w 132"/>
                <a:gd name="T21" fmla="*/ 94 h 107"/>
                <a:gd name="T22" fmla="*/ 13 w 132"/>
                <a:gd name="T23" fmla="*/ 88 h 107"/>
                <a:gd name="T24" fmla="*/ 7 w 132"/>
                <a:gd name="T25" fmla="*/ 83 h 107"/>
                <a:gd name="T26" fmla="*/ 2 w 132"/>
                <a:gd name="T27" fmla="*/ 76 h 107"/>
                <a:gd name="T28" fmla="*/ 0 w 132"/>
                <a:gd name="T29" fmla="*/ 70 h 107"/>
                <a:gd name="T30" fmla="*/ 1 w 132"/>
                <a:gd name="T31" fmla="*/ 64 h 107"/>
                <a:gd name="T32" fmla="*/ 4 w 132"/>
                <a:gd name="T33" fmla="*/ 59 h 107"/>
                <a:gd name="T34" fmla="*/ 11 w 132"/>
                <a:gd name="T35" fmla="*/ 54 h 107"/>
                <a:gd name="T36" fmla="*/ 19 w 132"/>
                <a:gd name="T37" fmla="*/ 50 h 107"/>
                <a:gd name="T38" fmla="*/ 29 w 132"/>
                <a:gd name="T39" fmla="*/ 48 h 107"/>
                <a:gd name="T40" fmla="*/ 38 w 132"/>
                <a:gd name="T41" fmla="*/ 46 h 107"/>
                <a:gd name="T42" fmla="*/ 47 w 132"/>
                <a:gd name="T43" fmla="*/ 44 h 107"/>
                <a:gd name="T44" fmla="*/ 54 w 132"/>
                <a:gd name="T45" fmla="*/ 42 h 107"/>
                <a:gd name="T46" fmla="*/ 59 w 132"/>
                <a:gd name="T47" fmla="*/ 41 h 107"/>
                <a:gd name="T48" fmla="*/ 61 w 132"/>
                <a:gd name="T49" fmla="*/ 41 h 107"/>
                <a:gd name="T50" fmla="*/ 57 w 132"/>
                <a:gd name="T51" fmla="*/ 37 h 107"/>
                <a:gd name="T52" fmla="*/ 52 w 132"/>
                <a:gd name="T53" fmla="*/ 25 h 107"/>
                <a:gd name="T54" fmla="*/ 48 w 132"/>
                <a:gd name="T55" fmla="*/ 12 h 107"/>
                <a:gd name="T56" fmla="*/ 49 w 132"/>
                <a:gd name="T57" fmla="*/ 2 h 107"/>
                <a:gd name="T58" fmla="*/ 54 w 132"/>
                <a:gd name="T59" fmla="*/ 0 h 107"/>
                <a:gd name="T60" fmla="*/ 60 w 132"/>
                <a:gd name="T61" fmla="*/ 0 h 107"/>
                <a:gd name="T62" fmla="*/ 67 w 132"/>
                <a:gd name="T63" fmla="*/ 2 h 107"/>
                <a:gd name="T64" fmla="*/ 75 w 132"/>
                <a:gd name="T65" fmla="*/ 4 h 107"/>
                <a:gd name="T66" fmla="*/ 82 w 132"/>
                <a:gd name="T67" fmla="*/ 9 h 107"/>
                <a:gd name="T68" fmla="*/ 89 w 132"/>
                <a:gd name="T69" fmla="*/ 14 h 107"/>
                <a:gd name="T70" fmla="*/ 95 w 132"/>
                <a:gd name="T71" fmla="*/ 18 h 107"/>
                <a:gd name="T72" fmla="*/ 100 w 132"/>
                <a:gd name="T73" fmla="*/ 22 h 107"/>
                <a:gd name="T74" fmla="*/ 105 w 132"/>
                <a:gd name="T75" fmla="*/ 25 h 107"/>
                <a:gd name="T76" fmla="*/ 112 w 132"/>
                <a:gd name="T77" fmla="*/ 31 h 107"/>
                <a:gd name="T78" fmla="*/ 120 w 132"/>
                <a:gd name="T79" fmla="*/ 39 h 107"/>
                <a:gd name="T80" fmla="*/ 127 w 132"/>
                <a:gd name="T81" fmla="*/ 47 h 107"/>
                <a:gd name="T82" fmla="*/ 131 w 132"/>
                <a:gd name="T83" fmla="*/ 57 h 107"/>
                <a:gd name="T84" fmla="*/ 132 w 132"/>
                <a:gd name="T85" fmla="*/ 68 h 107"/>
                <a:gd name="T86" fmla="*/ 128 w 132"/>
                <a:gd name="T87" fmla="*/ 79 h 107"/>
                <a:gd name="T88" fmla="*/ 116 w 132"/>
                <a:gd name="T89"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07">
                  <a:moveTo>
                    <a:pt x="116" y="91"/>
                  </a:moveTo>
                  <a:lnTo>
                    <a:pt x="114" y="92"/>
                  </a:lnTo>
                  <a:lnTo>
                    <a:pt x="108" y="94"/>
                  </a:lnTo>
                  <a:lnTo>
                    <a:pt x="99" y="98"/>
                  </a:lnTo>
                  <a:lnTo>
                    <a:pt x="89" y="101"/>
                  </a:lnTo>
                  <a:lnTo>
                    <a:pt x="76" y="105"/>
                  </a:lnTo>
                  <a:lnTo>
                    <a:pt x="63" y="107"/>
                  </a:lnTo>
                  <a:lnTo>
                    <a:pt x="51" y="107"/>
                  </a:lnTo>
                  <a:lnTo>
                    <a:pt x="39" y="105"/>
                  </a:lnTo>
                  <a:lnTo>
                    <a:pt x="30" y="100"/>
                  </a:lnTo>
                  <a:lnTo>
                    <a:pt x="21" y="94"/>
                  </a:lnTo>
                  <a:lnTo>
                    <a:pt x="13" y="88"/>
                  </a:lnTo>
                  <a:lnTo>
                    <a:pt x="7" y="83"/>
                  </a:lnTo>
                  <a:lnTo>
                    <a:pt x="2" y="76"/>
                  </a:lnTo>
                  <a:lnTo>
                    <a:pt x="0" y="70"/>
                  </a:lnTo>
                  <a:lnTo>
                    <a:pt x="1" y="64"/>
                  </a:lnTo>
                  <a:lnTo>
                    <a:pt x="4" y="59"/>
                  </a:lnTo>
                  <a:lnTo>
                    <a:pt x="11" y="54"/>
                  </a:lnTo>
                  <a:lnTo>
                    <a:pt x="19" y="50"/>
                  </a:lnTo>
                  <a:lnTo>
                    <a:pt x="29" y="48"/>
                  </a:lnTo>
                  <a:lnTo>
                    <a:pt x="38" y="46"/>
                  </a:lnTo>
                  <a:lnTo>
                    <a:pt x="47" y="44"/>
                  </a:lnTo>
                  <a:lnTo>
                    <a:pt x="54" y="42"/>
                  </a:lnTo>
                  <a:lnTo>
                    <a:pt x="59" y="41"/>
                  </a:lnTo>
                  <a:lnTo>
                    <a:pt x="61" y="41"/>
                  </a:lnTo>
                  <a:lnTo>
                    <a:pt x="57" y="37"/>
                  </a:lnTo>
                  <a:lnTo>
                    <a:pt x="52" y="25"/>
                  </a:lnTo>
                  <a:lnTo>
                    <a:pt x="48" y="12"/>
                  </a:lnTo>
                  <a:lnTo>
                    <a:pt x="49" y="2"/>
                  </a:lnTo>
                  <a:lnTo>
                    <a:pt x="54" y="0"/>
                  </a:lnTo>
                  <a:lnTo>
                    <a:pt x="60" y="0"/>
                  </a:lnTo>
                  <a:lnTo>
                    <a:pt x="67" y="2"/>
                  </a:lnTo>
                  <a:lnTo>
                    <a:pt x="75" y="4"/>
                  </a:lnTo>
                  <a:lnTo>
                    <a:pt x="82" y="9"/>
                  </a:lnTo>
                  <a:lnTo>
                    <a:pt x="89" y="14"/>
                  </a:lnTo>
                  <a:lnTo>
                    <a:pt x="95" y="18"/>
                  </a:lnTo>
                  <a:lnTo>
                    <a:pt x="100" y="22"/>
                  </a:lnTo>
                  <a:lnTo>
                    <a:pt x="105" y="25"/>
                  </a:lnTo>
                  <a:lnTo>
                    <a:pt x="112" y="31"/>
                  </a:lnTo>
                  <a:lnTo>
                    <a:pt x="120" y="39"/>
                  </a:lnTo>
                  <a:lnTo>
                    <a:pt x="127" y="47"/>
                  </a:lnTo>
                  <a:lnTo>
                    <a:pt x="131" y="57"/>
                  </a:lnTo>
                  <a:lnTo>
                    <a:pt x="132" y="68"/>
                  </a:lnTo>
                  <a:lnTo>
                    <a:pt x="128" y="79"/>
                  </a:lnTo>
                  <a:lnTo>
                    <a:pt x="116" y="9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5" name="Freeform 30"/>
            <p:cNvSpPr>
              <a:spLocks/>
            </p:cNvSpPr>
            <p:nvPr/>
          </p:nvSpPr>
          <p:spPr bwMode="auto">
            <a:xfrm>
              <a:off x="4271963" y="3279775"/>
              <a:ext cx="125413" cy="106362"/>
            </a:xfrm>
            <a:custGeom>
              <a:avLst/>
              <a:gdLst>
                <a:gd name="T0" fmla="*/ 120 w 158"/>
                <a:gd name="T1" fmla="*/ 24 h 134"/>
                <a:gd name="T2" fmla="*/ 103 w 158"/>
                <a:gd name="T3" fmla="*/ 13 h 134"/>
                <a:gd name="T4" fmla="*/ 75 w 158"/>
                <a:gd name="T5" fmla="*/ 1 h 134"/>
                <a:gd name="T6" fmla="*/ 51 w 158"/>
                <a:gd name="T7" fmla="*/ 10 h 134"/>
                <a:gd name="T8" fmla="*/ 47 w 158"/>
                <a:gd name="T9" fmla="*/ 23 h 134"/>
                <a:gd name="T10" fmla="*/ 52 w 158"/>
                <a:gd name="T11" fmla="*/ 40 h 134"/>
                <a:gd name="T12" fmla="*/ 42 w 158"/>
                <a:gd name="T13" fmla="*/ 48 h 134"/>
                <a:gd name="T14" fmla="*/ 23 w 158"/>
                <a:gd name="T15" fmla="*/ 55 h 134"/>
                <a:gd name="T16" fmla="*/ 8 w 158"/>
                <a:gd name="T17" fmla="*/ 63 h 134"/>
                <a:gd name="T18" fmla="*/ 0 w 158"/>
                <a:gd name="T19" fmla="*/ 77 h 134"/>
                <a:gd name="T20" fmla="*/ 0 w 158"/>
                <a:gd name="T21" fmla="*/ 84 h 134"/>
                <a:gd name="T22" fmla="*/ 2 w 158"/>
                <a:gd name="T23" fmla="*/ 93 h 134"/>
                <a:gd name="T24" fmla="*/ 17 w 158"/>
                <a:gd name="T25" fmla="*/ 112 h 134"/>
                <a:gd name="T26" fmla="*/ 39 w 158"/>
                <a:gd name="T27" fmla="*/ 127 h 134"/>
                <a:gd name="T28" fmla="*/ 58 w 158"/>
                <a:gd name="T29" fmla="*/ 134 h 134"/>
                <a:gd name="T30" fmla="*/ 75 w 158"/>
                <a:gd name="T31" fmla="*/ 134 h 134"/>
                <a:gd name="T32" fmla="*/ 93 w 158"/>
                <a:gd name="T33" fmla="*/ 131 h 134"/>
                <a:gd name="T34" fmla="*/ 88 w 158"/>
                <a:gd name="T35" fmla="*/ 113 h 134"/>
                <a:gd name="T36" fmla="*/ 70 w 158"/>
                <a:gd name="T37" fmla="*/ 108 h 134"/>
                <a:gd name="T38" fmla="*/ 44 w 158"/>
                <a:gd name="T39" fmla="*/ 100 h 134"/>
                <a:gd name="T40" fmla="*/ 26 w 158"/>
                <a:gd name="T41" fmla="*/ 82 h 134"/>
                <a:gd name="T42" fmla="*/ 40 w 158"/>
                <a:gd name="T43" fmla="*/ 76 h 134"/>
                <a:gd name="T44" fmla="*/ 61 w 158"/>
                <a:gd name="T45" fmla="*/ 70 h 134"/>
                <a:gd name="T46" fmla="*/ 79 w 158"/>
                <a:gd name="T47" fmla="*/ 67 h 134"/>
                <a:gd name="T48" fmla="*/ 85 w 158"/>
                <a:gd name="T49" fmla="*/ 61 h 134"/>
                <a:gd name="T50" fmla="*/ 87 w 158"/>
                <a:gd name="T51" fmla="*/ 56 h 134"/>
                <a:gd name="T52" fmla="*/ 85 w 158"/>
                <a:gd name="T53" fmla="*/ 52 h 134"/>
                <a:gd name="T54" fmla="*/ 81 w 158"/>
                <a:gd name="T55" fmla="*/ 43 h 134"/>
                <a:gd name="T56" fmla="*/ 75 w 158"/>
                <a:gd name="T57" fmla="*/ 28 h 134"/>
                <a:gd name="T58" fmla="*/ 97 w 158"/>
                <a:gd name="T59" fmla="*/ 40 h 134"/>
                <a:gd name="T60" fmla="*/ 107 w 158"/>
                <a:gd name="T61" fmla="*/ 47 h 134"/>
                <a:gd name="T62" fmla="*/ 117 w 158"/>
                <a:gd name="T63" fmla="*/ 55 h 134"/>
                <a:gd name="T64" fmla="*/ 133 w 158"/>
                <a:gd name="T65" fmla="*/ 77 h 134"/>
                <a:gd name="T66" fmla="*/ 133 w 158"/>
                <a:gd name="T67" fmla="*/ 78 h 134"/>
                <a:gd name="T68" fmla="*/ 130 w 158"/>
                <a:gd name="T69" fmla="*/ 86 h 134"/>
                <a:gd name="T70" fmla="*/ 119 w 158"/>
                <a:gd name="T71" fmla="*/ 96 h 134"/>
                <a:gd name="T72" fmla="*/ 105 w 158"/>
                <a:gd name="T73" fmla="*/ 101 h 134"/>
                <a:gd name="T74" fmla="*/ 90 w 158"/>
                <a:gd name="T75" fmla="*/ 106 h 134"/>
                <a:gd name="T76" fmla="*/ 89 w 158"/>
                <a:gd name="T77" fmla="*/ 119 h 134"/>
                <a:gd name="T78" fmla="*/ 102 w 158"/>
                <a:gd name="T79" fmla="*/ 129 h 134"/>
                <a:gd name="T80" fmla="*/ 121 w 158"/>
                <a:gd name="T81" fmla="*/ 123 h 134"/>
                <a:gd name="T82" fmla="*/ 133 w 158"/>
                <a:gd name="T83" fmla="*/ 117 h 134"/>
                <a:gd name="T84" fmla="*/ 136 w 158"/>
                <a:gd name="T85" fmla="*/ 115 h 134"/>
                <a:gd name="T86" fmla="*/ 147 w 158"/>
                <a:gd name="T87" fmla="*/ 106 h 134"/>
                <a:gd name="T88" fmla="*/ 158 w 158"/>
                <a:gd name="T89" fmla="*/ 77 h 134"/>
                <a:gd name="T90" fmla="*/ 135 w 158"/>
                <a:gd name="T91" fmla="*/ 3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8" h="134">
                  <a:moveTo>
                    <a:pt x="125" y="29"/>
                  </a:moveTo>
                  <a:lnTo>
                    <a:pt x="121" y="25"/>
                  </a:lnTo>
                  <a:lnTo>
                    <a:pt x="120" y="24"/>
                  </a:lnTo>
                  <a:lnTo>
                    <a:pt x="115" y="21"/>
                  </a:lnTo>
                  <a:lnTo>
                    <a:pt x="110" y="17"/>
                  </a:lnTo>
                  <a:lnTo>
                    <a:pt x="103" y="13"/>
                  </a:lnTo>
                  <a:lnTo>
                    <a:pt x="93" y="8"/>
                  </a:lnTo>
                  <a:lnTo>
                    <a:pt x="84" y="3"/>
                  </a:lnTo>
                  <a:lnTo>
                    <a:pt x="75" y="1"/>
                  </a:lnTo>
                  <a:lnTo>
                    <a:pt x="67" y="0"/>
                  </a:lnTo>
                  <a:lnTo>
                    <a:pt x="53" y="7"/>
                  </a:lnTo>
                  <a:lnTo>
                    <a:pt x="51" y="10"/>
                  </a:lnTo>
                  <a:lnTo>
                    <a:pt x="49" y="15"/>
                  </a:lnTo>
                  <a:lnTo>
                    <a:pt x="47" y="18"/>
                  </a:lnTo>
                  <a:lnTo>
                    <a:pt x="47" y="23"/>
                  </a:lnTo>
                  <a:lnTo>
                    <a:pt x="49" y="29"/>
                  </a:lnTo>
                  <a:lnTo>
                    <a:pt x="50" y="34"/>
                  </a:lnTo>
                  <a:lnTo>
                    <a:pt x="52" y="40"/>
                  </a:lnTo>
                  <a:lnTo>
                    <a:pt x="54" y="46"/>
                  </a:lnTo>
                  <a:lnTo>
                    <a:pt x="49" y="47"/>
                  </a:lnTo>
                  <a:lnTo>
                    <a:pt x="42" y="48"/>
                  </a:lnTo>
                  <a:lnTo>
                    <a:pt x="36" y="51"/>
                  </a:lnTo>
                  <a:lnTo>
                    <a:pt x="29" y="53"/>
                  </a:lnTo>
                  <a:lnTo>
                    <a:pt x="23" y="55"/>
                  </a:lnTo>
                  <a:lnTo>
                    <a:pt x="17" y="58"/>
                  </a:lnTo>
                  <a:lnTo>
                    <a:pt x="13" y="60"/>
                  </a:lnTo>
                  <a:lnTo>
                    <a:pt x="8" y="63"/>
                  </a:lnTo>
                  <a:lnTo>
                    <a:pt x="5" y="67"/>
                  </a:lnTo>
                  <a:lnTo>
                    <a:pt x="2" y="71"/>
                  </a:lnTo>
                  <a:lnTo>
                    <a:pt x="0" y="77"/>
                  </a:lnTo>
                  <a:lnTo>
                    <a:pt x="0" y="82"/>
                  </a:lnTo>
                  <a:lnTo>
                    <a:pt x="0" y="83"/>
                  </a:lnTo>
                  <a:lnTo>
                    <a:pt x="0" y="84"/>
                  </a:lnTo>
                  <a:lnTo>
                    <a:pt x="0" y="85"/>
                  </a:lnTo>
                  <a:lnTo>
                    <a:pt x="0" y="86"/>
                  </a:lnTo>
                  <a:lnTo>
                    <a:pt x="2" y="93"/>
                  </a:lnTo>
                  <a:lnTo>
                    <a:pt x="6" y="100"/>
                  </a:lnTo>
                  <a:lnTo>
                    <a:pt x="12" y="106"/>
                  </a:lnTo>
                  <a:lnTo>
                    <a:pt x="17" y="112"/>
                  </a:lnTo>
                  <a:lnTo>
                    <a:pt x="24" y="117"/>
                  </a:lnTo>
                  <a:lnTo>
                    <a:pt x="31" y="122"/>
                  </a:lnTo>
                  <a:lnTo>
                    <a:pt x="39" y="127"/>
                  </a:lnTo>
                  <a:lnTo>
                    <a:pt x="47" y="130"/>
                  </a:lnTo>
                  <a:lnTo>
                    <a:pt x="53" y="132"/>
                  </a:lnTo>
                  <a:lnTo>
                    <a:pt x="58" y="134"/>
                  </a:lnTo>
                  <a:lnTo>
                    <a:pt x="64" y="134"/>
                  </a:lnTo>
                  <a:lnTo>
                    <a:pt x="69" y="134"/>
                  </a:lnTo>
                  <a:lnTo>
                    <a:pt x="75" y="134"/>
                  </a:lnTo>
                  <a:lnTo>
                    <a:pt x="82" y="134"/>
                  </a:lnTo>
                  <a:lnTo>
                    <a:pt x="88" y="132"/>
                  </a:lnTo>
                  <a:lnTo>
                    <a:pt x="93" y="131"/>
                  </a:lnTo>
                  <a:lnTo>
                    <a:pt x="91" y="126"/>
                  </a:lnTo>
                  <a:lnTo>
                    <a:pt x="89" y="119"/>
                  </a:lnTo>
                  <a:lnTo>
                    <a:pt x="88" y="113"/>
                  </a:lnTo>
                  <a:lnTo>
                    <a:pt x="85" y="107"/>
                  </a:lnTo>
                  <a:lnTo>
                    <a:pt x="77" y="108"/>
                  </a:lnTo>
                  <a:lnTo>
                    <a:pt x="70" y="108"/>
                  </a:lnTo>
                  <a:lnTo>
                    <a:pt x="64" y="108"/>
                  </a:lnTo>
                  <a:lnTo>
                    <a:pt x="58" y="107"/>
                  </a:lnTo>
                  <a:lnTo>
                    <a:pt x="44" y="100"/>
                  </a:lnTo>
                  <a:lnTo>
                    <a:pt x="34" y="92"/>
                  </a:lnTo>
                  <a:lnTo>
                    <a:pt x="28" y="86"/>
                  </a:lnTo>
                  <a:lnTo>
                    <a:pt x="26" y="82"/>
                  </a:lnTo>
                  <a:lnTo>
                    <a:pt x="29" y="79"/>
                  </a:lnTo>
                  <a:lnTo>
                    <a:pt x="35" y="77"/>
                  </a:lnTo>
                  <a:lnTo>
                    <a:pt x="40" y="76"/>
                  </a:lnTo>
                  <a:lnTo>
                    <a:pt x="47" y="74"/>
                  </a:lnTo>
                  <a:lnTo>
                    <a:pt x="54" y="71"/>
                  </a:lnTo>
                  <a:lnTo>
                    <a:pt x="61" y="70"/>
                  </a:lnTo>
                  <a:lnTo>
                    <a:pt x="68" y="69"/>
                  </a:lnTo>
                  <a:lnTo>
                    <a:pt x="75" y="68"/>
                  </a:lnTo>
                  <a:lnTo>
                    <a:pt x="79" y="67"/>
                  </a:lnTo>
                  <a:lnTo>
                    <a:pt x="81" y="66"/>
                  </a:lnTo>
                  <a:lnTo>
                    <a:pt x="83" y="63"/>
                  </a:lnTo>
                  <a:lnTo>
                    <a:pt x="85" y="61"/>
                  </a:lnTo>
                  <a:lnTo>
                    <a:pt x="85" y="60"/>
                  </a:lnTo>
                  <a:lnTo>
                    <a:pt x="87" y="58"/>
                  </a:lnTo>
                  <a:lnTo>
                    <a:pt x="87" y="56"/>
                  </a:lnTo>
                  <a:lnTo>
                    <a:pt x="87" y="55"/>
                  </a:lnTo>
                  <a:lnTo>
                    <a:pt x="87" y="53"/>
                  </a:lnTo>
                  <a:lnTo>
                    <a:pt x="85" y="52"/>
                  </a:lnTo>
                  <a:lnTo>
                    <a:pt x="85" y="49"/>
                  </a:lnTo>
                  <a:lnTo>
                    <a:pt x="84" y="48"/>
                  </a:lnTo>
                  <a:lnTo>
                    <a:pt x="81" y="43"/>
                  </a:lnTo>
                  <a:lnTo>
                    <a:pt x="79" y="37"/>
                  </a:lnTo>
                  <a:lnTo>
                    <a:pt x="76" y="32"/>
                  </a:lnTo>
                  <a:lnTo>
                    <a:pt x="75" y="28"/>
                  </a:lnTo>
                  <a:lnTo>
                    <a:pt x="81" y="30"/>
                  </a:lnTo>
                  <a:lnTo>
                    <a:pt x="89" y="34"/>
                  </a:lnTo>
                  <a:lnTo>
                    <a:pt x="97" y="40"/>
                  </a:lnTo>
                  <a:lnTo>
                    <a:pt x="104" y="46"/>
                  </a:lnTo>
                  <a:lnTo>
                    <a:pt x="105" y="46"/>
                  </a:lnTo>
                  <a:lnTo>
                    <a:pt x="107" y="47"/>
                  </a:lnTo>
                  <a:lnTo>
                    <a:pt x="108" y="49"/>
                  </a:lnTo>
                  <a:lnTo>
                    <a:pt x="110" y="49"/>
                  </a:lnTo>
                  <a:lnTo>
                    <a:pt x="117" y="55"/>
                  </a:lnTo>
                  <a:lnTo>
                    <a:pt x="123" y="61"/>
                  </a:lnTo>
                  <a:lnTo>
                    <a:pt x="130" y="69"/>
                  </a:lnTo>
                  <a:lnTo>
                    <a:pt x="133" y="77"/>
                  </a:lnTo>
                  <a:lnTo>
                    <a:pt x="133" y="78"/>
                  </a:lnTo>
                  <a:lnTo>
                    <a:pt x="133" y="78"/>
                  </a:lnTo>
                  <a:lnTo>
                    <a:pt x="133" y="78"/>
                  </a:lnTo>
                  <a:lnTo>
                    <a:pt x="133" y="78"/>
                  </a:lnTo>
                  <a:lnTo>
                    <a:pt x="132" y="82"/>
                  </a:lnTo>
                  <a:lnTo>
                    <a:pt x="130" y="86"/>
                  </a:lnTo>
                  <a:lnTo>
                    <a:pt x="127" y="90"/>
                  </a:lnTo>
                  <a:lnTo>
                    <a:pt x="122" y="94"/>
                  </a:lnTo>
                  <a:lnTo>
                    <a:pt x="119" y="96"/>
                  </a:lnTo>
                  <a:lnTo>
                    <a:pt x="114" y="98"/>
                  </a:lnTo>
                  <a:lnTo>
                    <a:pt x="110" y="99"/>
                  </a:lnTo>
                  <a:lnTo>
                    <a:pt x="105" y="101"/>
                  </a:lnTo>
                  <a:lnTo>
                    <a:pt x="100" y="102"/>
                  </a:lnTo>
                  <a:lnTo>
                    <a:pt x="96" y="105"/>
                  </a:lnTo>
                  <a:lnTo>
                    <a:pt x="90" y="106"/>
                  </a:lnTo>
                  <a:lnTo>
                    <a:pt x="85" y="107"/>
                  </a:lnTo>
                  <a:lnTo>
                    <a:pt x="88" y="113"/>
                  </a:lnTo>
                  <a:lnTo>
                    <a:pt x="89" y="119"/>
                  </a:lnTo>
                  <a:lnTo>
                    <a:pt x="91" y="126"/>
                  </a:lnTo>
                  <a:lnTo>
                    <a:pt x="93" y="131"/>
                  </a:lnTo>
                  <a:lnTo>
                    <a:pt x="102" y="129"/>
                  </a:lnTo>
                  <a:lnTo>
                    <a:pt x="108" y="128"/>
                  </a:lnTo>
                  <a:lnTo>
                    <a:pt x="115" y="126"/>
                  </a:lnTo>
                  <a:lnTo>
                    <a:pt x="121" y="123"/>
                  </a:lnTo>
                  <a:lnTo>
                    <a:pt x="126" y="121"/>
                  </a:lnTo>
                  <a:lnTo>
                    <a:pt x="130" y="119"/>
                  </a:lnTo>
                  <a:lnTo>
                    <a:pt x="133" y="117"/>
                  </a:lnTo>
                  <a:lnTo>
                    <a:pt x="135" y="116"/>
                  </a:lnTo>
                  <a:lnTo>
                    <a:pt x="136" y="116"/>
                  </a:lnTo>
                  <a:lnTo>
                    <a:pt x="136" y="115"/>
                  </a:lnTo>
                  <a:lnTo>
                    <a:pt x="137" y="115"/>
                  </a:lnTo>
                  <a:lnTo>
                    <a:pt x="137" y="115"/>
                  </a:lnTo>
                  <a:lnTo>
                    <a:pt x="147" y="106"/>
                  </a:lnTo>
                  <a:lnTo>
                    <a:pt x="153" y="97"/>
                  </a:lnTo>
                  <a:lnTo>
                    <a:pt x="157" y="87"/>
                  </a:lnTo>
                  <a:lnTo>
                    <a:pt x="158" y="77"/>
                  </a:lnTo>
                  <a:lnTo>
                    <a:pt x="155" y="61"/>
                  </a:lnTo>
                  <a:lnTo>
                    <a:pt x="145" y="47"/>
                  </a:lnTo>
                  <a:lnTo>
                    <a:pt x="135" y="37"/>
                  </a:lnTo>
                  <a:lnTo>
                    <a:pt x="125"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6" name="Freeform 31"/>
            <p:cNvSpPr>
              <a:spLocks/>
            </p:cNvSpPr>
            <p:nvPr/>
          </p:nvSpPr>
          <p:spPr bwMode="auto">
            <a:xfrm>
              <a:off x="4786313" y="2389188"/>
              <a:ext cx="136525" cy="488950"/>
            </a:xfrm>
            <a:custGeom>
              <a:avLst/>
              <a:gdLst>
                <a:gd name="T0" fmla="*/ 113 w 172"/>
                <a:gd name="T1" fmla="*/ 1 h 615"/>
                <a:gd name="T2" fmla="*/ 108 w 172"/>
                <a:gd name="T3" fmla="*/ 5 h 615"/>
                <a:gd name="T4" fmla="*/ 106 w 172"/>
                <a:gd name="T5" fmla="*/ 9 h 615"/>
                <a:gd name="T6" fmla="*/ 106 w 172"/>
                <a:gd name="T7" fmla="*/ 14 h 615"/>
                <a:gd name="T8" fmla="*/ 108 w 172"/>
                <a:gd name="T9" fmla="*/ 20 h 615"/>
                <a:gd name="T10" fmla="*/ 116 w 172"/>
                <a:gd name="T11" fmla="*/ 35 h 615"/>
                <a:gd name="T12" fmla="*/ 123 w 172"/>
                <a:gd name="T13" fmla="*/ 50 h 615"/>
                <a:gd name="T14" fmla="*/ 129 w 172"/>
                <a:gd name="T15" fmla="*/ 66 h 615"/>
                <a:gd name="T16" fmla="*/ 134 w 172"/>
                <a:gd name="T17" fmla="*/ 83 h 615"/>
                <a:gd name="T18" fmla="*/ 138 w 172"/>
                <a:gd name="T19" fmla="*/ 100 h 615"/>
                <a:gd name="T20" fmla="*/ 141 w 172"/>
                <a:gd name="T21" fmla="*/ 119 h 615"/>
                <a:gd name="T22" fmla="*/ 143 w 172"/>
                <a:gd name="T23" fmla="*/ 138 h 615"/>
                <a:gd name="T24" fmla="*/ 144 w 172"/>
                <a:gd name="T25" fmla="*/ 158 h 615"/>
                <a:gd name="T26" fmla="*/ 139 w 172"/>
                <a:gd name="T27" fmla="*/ 234 h 615"/>
                <a:gd name="T28" fmla="*/ 124 w 172"/>
                <a:gd name="T29" fmla="*/ 310 h 615"/>
                <a:gd name="T30" fmla="*/ 103 w 172"/>
                <a:gd name="T31" fmla="*/ 384 h 615"/>
                <a:gd name="T32" fmla="*/ 76 w 172"/>
                <a:gd name="T33" fmla="*/ 450 h 615"/>
                <a:gd name="T34" fmla="*/ 50 w 172"/>
                <a:gd name="T35" fmla="*/ 509 h 615"/>
                <a:gd name="T36" fmla="*/ 25 w 172"/>
                <a:gd name="T37" fmla="*/ 554 h 615"/>
                <a:gd name="T38" fmla="*/ 9 w 172"/>
                <a:gd name="T39" fmla="*/ 584 h 615"/>
                <a:gd name="T40" fmla="*/ 2 w 172"/>
                <a:gd name="T41" fmla="*/ 596 h 615"/>
                <a:gd name="T42" fmla="*/ 0 w 172"/>
                <a:gd name="T43" fmla="*/ 600 h 615"/>
                <a:gd name="T44" fmla="*/ 0 w 172"/>
                <a:gd name="T45" fmla="*/ 606 h 615"/>
                <a:gd name="T46" fmla="*/ 2 w 172"/>
                <a:gd name="T47" fmla="*/ 611 h 615"/>
                <a:gd name="T48" fmla="*/ 6 w 172"/>
                <a:gd name="T49" fmla="*/ 614 h 615"/>
                <a:gd name="T50" fmla="*/ 12 w 172"/>
                <a:gd name="T51" fmla="*/ 615 h 615"/>
                <a:gd name="T52" fmla="*/ 16 w 172"/>
                <a:gd name="T53" fmla="*/ 615 h 615"/>
                <a:gd name="T54" fmla="*/ 22 w 172"/>
                <a:gd name="T55" fmla="*/ 614 h 615"/>
                <a:gd name="T56" fmla="*/ 25 w 172"/>
                <a:gd name="T57" fmla="*/ 609 h 615"/>
                <a:gd name="T58" fmla="*/ 33 w 172"/>
                <a:gd name="T59" fmla="*/ 596 h 615"/>
                <a:gd name="T60" fmla="*/ 52 w 172"/>
                <a:gd name="T61" fmla="*/ 564 h 615"/>
                <a:gd name="T62" fmla="*/ 75 w 172"/>
                <a:gd name="T63" fmla="*/ 517 h 615"/>
                <a:gd name="T64" fmla="*/ 103 w 172"/>
                <a:gd name="T65" fmla="*/ 457 h 615"/>
                <a:gd name="T66" fmla="*/ 129 w 172"/>
                <a:gd name="T67" fmla="*/ 388 h 615"/>
                <a:gd name="T68" fmla="*/ 152 w 172"/>
                <a:gd name="T69" fmla="*/ 313 h 615"/>
                <a:gd name="T70" fmla="*/ 167 w 172"/>
                <a:gd name="T71" fmla="*/ 235 h 615"/>
                <a:gd name="T72" fmla="*/ 172 w 172"/>
                <a:gd name="T73" fmla="*/ 157 h 615"/>
                <a:gd name="T74" fmla="*/ 171 w 172"/>
                <a:gd name="T75" fmla="*/ 135 h 615"/>
                <a:gd name="T76" fmla="*/ 168 w 172"/>
                <a:gd name="T77" fmla="*/ 114 h 615"/>
                <a:gd name="T78" fmla="*/ 165 w 172"/>
                <a:gd name="T79" fmla="*/ 94 h 615"/>
                <a:gd name="T80" fmla="*/ 160 w 172"/>
                <a:gd name="T81" fmla="*/ 75 h 615"/>
                <a:gd name="T82" fmla="*/ 154 w 172"/>
                <a:gd name="T83" fmla="*/ 56 h 615"/>
                <a:gd name="T84" fmla="*/ 147 w 172"/>
                <a:gd name="T85" fmla="*/ 39 h 615"/>
                <a:gd name="T86" fmla="*/ 141 w 172"/>
                <a:gd name="T87" fmla="*/ 22 h 615"/>
                <a:gd name="T88" fmla="*/ 131 w 172"/>
                <a:gd name="T89" fmla="*/ 6 h 615"/>
                <a:gd name="T90" fmla="*/ 128 w 172"/>
                <a:gd name="T91" fmla="*/ 1 h 615"/>
                <a:gd name="T92" fmla="*/ 122 w 172"/>
                <a:gd name="T93" fmla="*/ 0 h 615"/>
                <a:gd name="T94" fmla="*/ 118 w 172"/>
                <a:gd name="T95" fmla="*/ 0 h 615"/>
                <a:gd name="T96" fmla="*/ 113 w 172"/>
                <a:gd name="T97" fmla="*/ 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615">
                  <a:moveTo>
                    <a:pt x="113" y="1"/>
                  </a:moveTo>
                  <a:lnTo>
                    <a:pt x="108" y="5"/>
                  </a:lnTo>
                  <a:lnTo>
                    <a:pt x="106" y="9"/>
                  </a:lnTo>
                  <a:lnTo>
                    <a:pt x="106" y="14"/>
                  </a:lnTo>
                  <a:lnTo>
                    <a:pt x="108" y="20"/>
                  </a:lnTo>
                  <a:lnTo>
                    <a:pt x="116" y="35"/>
                  </a:lnTo>
                  <a:lnTo>
                    <a:pt x="123" y="50"/>
                  </a:lnTo>
                  <a:lnTo>
                    <a:pt x="129" y="66"/>
                  </a:lnTo>
                  <a:lnTo>
                    <a:pt x="134" y="83"/>
                  </a:lnTo>
                  <a:lnTo>
                    <a:pt x="138" y="100"/>
                  </a:lnTo>
                  <a:lnTo>
                    <a:pt x="141" y="119"/>
                  </a:lnTo>
                  <a:lnTo>
                    <a:pt x="143" y="138"/>
                  </a:lnTo>
                  <a:lnTo>
                    <a:pt x="144" y="158"/>
                  </a:lnTo>
                  <a:lnTo>
                    <a:pt x="139" y="234"/>
                  </a:lnTo>
                  <a:lnTo>
                    <a:pt x="124" y="310"/>
                  </a:lnTo>
                  <a:lnTo>
                    <a:pt x="103" y="384"/>
                  </a:lnTo>
                  <a:lnTo>
                    <a:pt x="76" y="450"/>
                  </a:lnTo>
                  <a:lnTo>
                    <a:pt x="50" y="509"/>
                  </a:lnTo>
                  <a:lnTo>
                    <a:pt x="25" y="554"/>
                  </a:lnTo>
                  <a:lnTo>
                    <a:pt x="9" y="584"/>
                  </a:lnTo>
                  <a:lnTo>
                    <a:pt x="2" y="596"/>
                  </a:lnTo>
                  <a:lnTo>
                    <a:pt x="0" y="600"/>
                  </a:lnTo>
                  <a:lnTo>
                    <a:pt x="0" y="606"/>
                  </a:lnTo>
                  <a:lnTo>
                    <a:pt x="2" y="611"/>
                  </a:lnTo>
                  <a:lnTo>
                    <a:pt x="6" y="614"/>
                  </a:lnTo>
                  <a:lnTo>
                    <a:pt x="12" y="615"/>
                  </a:lnTo>
                  <a:lnTo>
                    <a:pt x="16" y="615"/>
                  </a:lnTo>
                  <a:lnTo>
                    <a:pt x="22" y="614"/>
                  </a:lnTo>
                  <a:lnTo>
                    <a:pt x="25" y="609"/>
                  </a:lnTo>
                  <a:lnTo>
                    <a:pt x="33" y="596"/>
                  </a:lnTo>
                  <a:lnTo>
                    <a:pt x="52" y="564"/>
                  </a:lnTo>
                  <a:lnTo>
                    <a:pt x="75" y="517"/>
                  </a:lnTo>
                  <a:lnTo>
                    <a:pt x="103" y="457"/>
                  </a:lnTo>
                  <a:lnTo>
                    <a:pt x="129" y="388"/>
                  </a:lnTo>
                  <a:lnTo>
                    <a:pt x="152" y="313"/>
                  </a:lnTo>
                  <a:lnTo>
                    <a:pt x="167" y="235"/>
                  </a:lnTo>
                  <a:lnTo>
                    <a:pt x="172" y="157"/>
                  </a:lnTo>
                  <a:lnTo>
                    <a:pt x="171" y="135"/>
                  </a:lnTo>
                  <a:lnTo>
                    <a:pt x="168" y="114"/>
                  </a:lnTo>
                  <a:lnTo>
                    <a:pt x="165" y="94"/>
                  </a:lnTo>
                  <a:lnTo>
                    <a:pt x="160" y="75"/>
                  </a:lnTo>
                  <a:lnTo>
                    <a:pt x="154" y="56"/>
                  </a:lnTo>
                  <a:lnTo>
                    <a:pt x="147" y="39"/>
                  </a:lnTo>
                  <a:lnTo>
                    <a:pt x="141" y="22"/>
                  </a:lnTo>
                  <a:lnTo>
                    <a:pt x="131" y="6"/>
                  </a:lnTo>
                  <a:lnTo>
                    <a:pt x="128" y="1"/>
                  </a:lnTo>
                  <a:lnTo>
                    <a:pt x="122" y="0"/>
                  </a:lnTo>
                  <a:lnTo>
                    <a:pt x="118" y="0"/>
                  </a:lnTo>
                  <a:lnTo>
                    <a:pt x="1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7" name="Freeform 32"/>
            <p:cNvSpPr>
              <a:spLocks/>
            </p:cNvSpPr>
            <p:nvPr/>
          </p:nvSpPr>
          <p:spPr bwMode="auto">
            <a:xfrm>
              <a:off x="4800600" y="2308225"/>
              <a:ext cx="87313" cy="95250"/>
            </a:xfrm>
            <a:custGeom>
              <a:avLst/>
              <a:gdLst>
                <a:gd name="T0" fmla="*/ 111 w 111"/>
                <a:gd name="T1" fmla="*/ 88 h 120"/>
                <a:gd name="T2" fmla="*/ 110 w 111"/>
                <a:gd name="T3" fmla="*/ 79 h 120"/>
                <a:gd name="T4" fmla="*/ 105 w 111"/>
                <a:gd name="T5" fmla="*/ 58 h 120"/>
                <a:gd name="T6" fmla="*/ 96 w 111"/>
                <a:gd name="T7" fmla="*/ 34 h 120"/>
                <a:gd name="T8" fmla="*/ 81 w 111"/>
                <a:gd name="T9" fmla="*/ 15 h 120"/>
                <a:gd name="T10" fmla="*/ 72 w 111"/>
                <a:gd name="T11" fmla="*/ 10 h 120"/>
                <a:gd name="T12" fmla="*/ 62 w 111"/>
                <a:gd name="T13" fmla="*/ 5 h 120"/>
                <a:gd name="T14" fmla="*/ 53 w 111"/>
                <a:gd name="T15" fmla="*/ 2 h 120"/>
                <a:gd name="T16" fmla="*/ 45 w 111"/>
                <a:gd name="T17" fmla="*/ 0 h 120"/>
                <a:gd name="T18" fmla="*/ 37 w 111"/>
                <a:gd name="T19" fmla="*/ 0 h 120"/>
                <a:gd name="T20" fmla="*/ 31 w 111"/>
                <a:gd name="T21" fmla="*/ 2 h 120"/>
                <a:gd name="T22" fmla="*/ 27 w 111"/>
                <a:gd name="T23" fmla="*/ 5 h 120"/>
                <a:gd name="T24" fmla="*/ 24 w 111"/>
                <a:gd name="T25" fmla="*/ 11 h 120"/>
                <a:gd name="T26" fmla="*/ 26 w 111"/>
                <a:gd name="T27" fmla="*/ 27 h 120"/>
                <a:gd name="T28" fmla="*/ 30 w 111"/>
                <a:gd name="T29" fmla="*/ 45 h 120"/>
                <a:gd name="T30" fmla="*/ 37 w 111"/>
                <a:gd name="T31" fmla="*/ 61 h 120"/>
                <a:gd name="T32" fmla="*/ 39 w 111"/>
                <a:gd name="T33" fmla="*/ 67 h 120"/>
                <a:gd name="T34" fmla="*/ 38 w 111"/>
                <a:gd name="T35" fmla="*/ 67 h 120"/>
                <a:gd name="T36" fmla="*/ 34 w 111"/>
                <a:gd name="T37" fmla="*/ 67 h 120"/>
                <a:gd name="T38" fmla="*/ 28 w 111"/>
                <a:gd name="T39" fmla="*/ 68 h 120"/>
                <a:gd name="T40" fmla="*/ 21 w 111"/>
                <a:gd name="T41" fmla="*/ 68 h 120"/>
                <a:gd name="T42" fmla="*/ 14 w 111"/>
                <a:gd name="T43" fmla="*/ 71 h 120"/>
                <a:gd name="T44" fmla="*/ 8 w 111"/>
                <a:gd name="T45" fmla="*/ 73 h 120"/>
                <a:gd name="T46" fmla="*/ 3 w 111"/>
                <a:gd name="T47" fmla="*/ 75 h 120"/>
                <a:gd name="T48" fmla="*/ 0 w 111"/>
                <a:gd name="T49" fmla="*/ 80 h 120"/>
                <a:gd name="T50" fmla="*/ 0 w 111"/>
                <a:gd name="T51" fmla="*/ 85 h 120"/>
                <a:gd name="T52" fmla="*/ 4 w 111"/>
                <a:gd name="T53" fmla="*/ 89 h 120"/>
                <a:gd name="T54" fmla="*/ 8 w 111"/>
                <a:gd name="T55" fmla="*/ 95 h 120"/>
                <a:gd name="T56" fmla="*/ 15 w 111"/>
                <a:gd name="T57" fmla="*/ 98 h 120"/>
                <a:gd name="T58" fmla="*/ 23 w 111"/>
                <a:gd name="T59" fmla="*/ 103 h 120"/>
                <a:gd name="T60" fmla="*/ 31 w 111"/>
                <a:gd name="T61" fmla="*/ 106 h 120"/>
                <a:gd name="T62" fmla="*/ 38 w 111"/>
                <a:gd name="T63" fmla="*/ 109 h 120"/>
                <a:gd name="T64" fmla="*/ 44 w 111"/>
                <a:gd name="T65" fmla="*/ 111 h 120"/>
                <a:gd name="T66" fmla="*/ 50 w 111"/>
                <a:gd name="T67" fmla="*/ 113 h 120"/>
                <a:gd name="T68" fmla="*/ 59 w 111"/>
                <a:gd name="T69" fmla="*/ 117 h 120"/>
                <a:gd name="T70" fmla="*/ 69 w 111"/>
                <a:gd name="T71" fmla="*/ 119 h 120"/>
                <a:gd name="T72" fmla="*/ 80 w 111"/>
                <a:gd name="T73" fmla="*/ 120 h 120"/>
                <a:gd name="T74" fmla="*/ 90 w 111"/>
                <a:gd name="T75" fmla="*/ 119 h 120"/>
                <a:gd name="T76" fmla="*/ 99 w 111"/>
                <a:gd name="T77" fmla="*/ 114 h 120"/>
                <a:gd name="T78" fmla="*/ 107 w 111"/>
                <a:gd name="T79" fmla="*/ 104 h 120"/>
                <a:gd name="T80" fmla="*/ 111 w 111"/>
                <a:gd name="T81" fmla="*/ 8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20">
                  <a:moveTo>
                    <a:pt x="111" y="88"/>
                  </a:moveTo>
                  <a:lnTo>
                    <a:pt x="110" y="79"/>
                  </a:lnTo>
                  <a:lnTo>
                    <a:pt x="105" y="58"/>
                  </a:lnTo>
                  <a:lnTo>
                    <a:pt x="96" y="34"/>
                  </a:lnTo>
                  <a:lnTo>
                    <a:pt x="81" y="15"/>
                  </a:lnTo>
                  <a:lnTo>
                    <a:pt x="72" y="10"/>
                  </a:lnTo>
                  <a:lnTo>
                    <a:pt x="62" y="5"/>
                  </a:lnTo>
                  <a:lnTo>
                    <a:pt x="53" y="2"/>
                  </a:lnTo>
                  <a:lnTo>
                    <a:pt x="45" y="0"/>
                  </a:lnTo>
                  <a:lnTo>
                    <a:pt x="37" y="0"/>
                  </a:lnTo>
                  <a:lnTo>
                    <a:pt x="31" y="2"/>
                  </a:lnTo>
                  <a:lnTo>
                    <a:pt x="27" y="5"/>
                  </a:lnTo>
                  <a:lnTo>
                    <a:pt x="24" y="11"/>
                  </a:lnTo>
                  <a:lnTo>
                    <a:pt x="26" y="27"/>
                  </a:lnTo>
                  <a:lnTo>
                    <a:pt x="30" y="45"/>
                  </a:lnTo>
                  <a:lnTo>
                    <a:pt x="37" y="61"/>
                  </a:lnTo>
                  <a:lnTo>
                    <a:pt x="39" y="67"/>
                  </a:lnTo>
                  <a:lnTo>
                    <a:pt x="38" y="67"/>
                  </a:lnTo>
                  <a:lnTo>
                    <a:pt x="34" y="67"/>
                  </a:lnTo>
                  <a:lnTo>
                    <a:pt x="28" y="68"/>
                  </a:lnTo>
                  <a:lnTo>
                    <a:pt x="21" y="68"/>
                  </a:lnTo>
                  <a:lnTo>
                    <a:pt x="14" y="71"/>
                  </a:lnTo>
                  <a:lnTo>
                    <a:pt x="8" y="73"/>
                  </a:lnTo>
                  <a:lnTo>
                    <a:pt x="3" y="75"/>
                  </a:lnTo>
                  <a:lnTo>
                    <a:pt x="0" y="80"/>
                  </a:lnTo>
                  <a:lnTo>
                    <a:pt x="0" y="85"/>
                  </a:lnTo>
                  <a:lnTo>
                    <a:pt x="4" y="89"/>
                  </a:lnTo>
                  <a:lnTo>
                    <a:pt x="8" y="95"/>
                  </a:lnTo>
                  <a:lnTo>
                    <a:pt x="15" y="98"/>
                  </a:lnTo>
                  <a:lnTo>
                    <a:pt x="23" y="103"/>
                  </a:lnTo>
                  <a:lnTo>
                    <a:pt x="31" y="106"/>
                  </a:lnTo>
                  <a:lnTo>
                    <a:pt x="38" y="109"/>
                  </a:lnTo>
                  <a:lnTo>
                    <a:pt x="44" y="111"/>
                  </a:lnTo>
                  <a:lnTo>
                    <a:pt x="50" y="113"/>
                  </a:lnTo>
                  <a:lnTo>
                    <a:pt x="59" y="117"/>
                  </a:lnTo>
                  <a:lnTo>
                    <a:pt x="69" y="119"/>
                  </a:lnTo>
                  <a:lnTo>
                    <a:pt x="80" y="120"/>
                  </a:lnTo>
                  <a:lnTo>
                    <a:pt x="90" y="119"/>
                  </a:lnTo>
                  <a:lnTo>
                    <a:pt x="99" y="114"/>
                  </a:lnTo>
                  <a:lnTo>
                    <a:pt x="107" y="104"/>
                  </a:lnTo>
                  <a:lnTo>
                    <a:pt x="111" y="88"/>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8" name="Freeform 33"/>
            <p:cNvSpPr>
              <a:spLocks/>
            </p:cNvSpPr>
            <p:nvPr/>
          </p:nvSpPr>
          <p:spPr bwMode="auto">
            <a:xfrm>
              <a:off x="4789488" y="2298700"/>
              <a:ext cx="109538" cy="115887"/>
            </a:xfrm>
            <a:custGeom>
              <a:avLst/>
              <a:gdLst>
                <a:gd name="T0" fmla="*/ 86 w 137"/>
                <a:gd name="T1" fmla="*/ 8 h 146"/>
                <a:gd name="T2" fmla="*/ 61 w 137"/>
                <a:gd name="T3" fmla="*/ 0 h 146"/>
                <a:gd name="T4" fmla="*/ 38 w 137"/>
                <a:gd name="T5" fmla="*/ 2 h 146"/>
                <a:gd name="T6" fmla="*/ 25 w 137"/>
                <a:gd name="T7" fmla="*/ 15 h 146"/>
                <a:gd name="T8" fmla="*/ 23 w 137"/>
                <a:gd name="T9" fmla="*/ 24 h 146"/>
                <a:gd name="T10" fmla="*/ 24 w 137"/>
                <a:gd name="T11" fmla="*/ 38 h 146"/>
                <a:gd name="T12" fmla="*/ 33 w 137"/>
                <a:gd name="T13" fmla="*/ 69 h 146"/>
                <a:gd name="T14" fmla="*/ 4 w 137"/>
                <a:gd name="T15" fmla="*/ 80 h 146"/>
                <a:gd name="T16" fmla="*/ 1 w 137"/>
                <a:gd name="T17" fmla="*/ 97 h 146"/>
                <a:gd name="T18" fmla="*/ 7 w 137"/>
                <a:gd name="T19" fmla="*/ 112 h 146"/>
                <a:gd name="T20" fmla="*/ 31 w 137"/>
                <a:gd name="T21" fmla="*/ 126 h 146"/>
                <a:gd name="T22" fmla="*/ 50 w 137"/>
                <a:gd name="T23" fmla="*/ 135 h 146"/>
                <a:gd name="T24" fmla="*/ 55 w 137"/>
                <a:gd name="T25" fmla="*/ 137 h 146"/>
                <a:gd name="T26" fmla="*/ 63 w 137"/>
                <a:gd name="T27" fmla="*/ 140 h 146"/>
                <a:gd name="T28" fmla="*/ 84 w 137"/>
                <a:gd name="T29" fmla="*/ 145 h 146"/>
                <a:gd name="T30" fmla="*/ 108 w 137"/>
                <a:gd name="T31" fmla="*/ 143 h 146"/>
                <a:gd name="T32" fmla="*/ 130 w 137"/>
                <a:gd name="T33" fmla="*/ 124 h 146"/>
                <a:gd name="T34" fmla="*/ 137 w 137"/>
                <a:gd name="T35" fmla="*/ 101 h 146"/>
                <a:gd name="T36" fmla="*/ 137 w 137"/>
                <a:gd name="T37" fmla="*/ 99 h 146"/>
                <a:gd name="T38" fmla="*/ 133 w 137"/>
                <a:gd name="T39" fmla="*/ 82 h 146"/>
                <a:gd name="T40" fmla="*/ 117 w 137"/>
                <a:gd name="T41" fmla="*/ 69 h 146"/>
                <a:gd name="T42" fmla="*/ 106 w 137"/>
                <a:gd name="T43" fmla="*/ 76 h 146"/>
                <a:gd name="T44" fmla="*/ 110 w 137"/>
                <a:gd name="T45" fmla="*/ 100 h 146"/>
                <a:gd name="T46" fmla="*/ 106 w 137"/>
                <a:gd name="T47" fmla="*/ 115 h 146"/>
                <a:gd name="T48" fmla="*/ 94 w 137"/>
                <a:gd name="T49" fmla="*/ 120 h 146"/>
                <a:gd name="T50" fmla="*/ 79 w 137"/>
                <a:gd name="T51" fmla="*/ 117 h 146"/>
                <a:gd name="T52" fmla="*/ 65 w 137"/>
                <a:gd name="T53" fmla="*/ 114 h 146"/>
                <a:gd name="T54" fmla="*/ 42 w 137"/>
                <a:gd name="T55" fmla="*/ 105 h 146"/>
                <a:gd name="T56" fmla="*/ 33 w 137"/>
                <a:gd name="T57" fmla="*/ 94 h 146"/>
                <a:gd name="T58" fmla="*/ 51 w 137"/>
                <a:gd name="T59" fmla="*/ 93 h 146"/>
                <a:gd name="T60" fmla="*/ 61 w 137"/>
                <a:gd name="T61" fmla="*/ 90 h 146"/>
                <a:gd name="T62" fmla="*/ 64 w 137"/>
                <a:gd name="T63" fmla="*/ 83 h 146"/>
                <a:gd name="T64" fmla="*/ 64 w 137"/>
                <a:gd name="T65" fmla="*/ 78 h 146"/>
                <a:gd name="T66" fmla="*/ 63 w 137"/>
                <a:gd name="T67" fmla="*/ 75 h 146"/>
                <a:gd name="T68" fmla="*/ 49 w 137"/>
                <a:gd name="T69" fmla="*/ 38 h 146"/>
                <a:gd name="T70" fmla="*/ 48 w 137"/>
                <a:gd name="T71" fmla="*/ 26 h 146"/>
                <a:gd name="T72" fmla="*/ 50 w 137"/>
                <a:gd name="T73" fmla="*/ 24 h 146"/>
                <a:gd name="T74" fmla="*/ 62 w 137"/>
                <a:gd name="T75" fmla="*/ 26 h 146"/>
                <a:gd name="T76" fmla="*/ 79 w 137"/>
                <a:gd name="T77" fmla="*/ 34 h 146"/>
                <a:gd name="T78" fmla="*/ 95 w 137"/>
                <a:gd name="T79" fmla="*/ 50 h 146"/>
                <a:gd name="T80" fmla="*/ 109 w 137"/>
                <a:gd name="T81" fmla="*/ 68 h 146"/>
                <a:gd name="T82" fmla="*/ 131 w 137"/>
                <a:gd name="T83" fmla="*/ 72 h 146"/>
                <a:gd name="T84" fmla="*/ 111 w 137"/>
                <a:gd name="T85"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6">
                  <a:moveTo>
                    <a:pt x="101" y="17"/>
                  </a:moveTo>
                  <a:lnTo>
                    <a:pt x="94" y="12"/>
                  </a:lnTo>
                  <a:lnTo>
                    <a:pt x="86" y="8"/>
                  </a:lnTo>
                  <a:lnTo>
                    <a:pt x="78" y="4"/>
                  </a:lnTo>
                  <a:lnTo>
                    <a:pt x="69" y="2"/>
                  </a:lnTo>
                  <a:lnTo>
                    <a:pt x="61" y="0"/>
                  </a:lnTo>
                  <a:lnTo>
                    <a:pt x="53" y="0"/>
                  </a:lnTo>
                  <a:lnTo>
                    <a:pt x="45" y="0"/>
                  </a:lnTo>
                  <a:lnTo>
                    <a:pt x="38" y="2"/>
                  </a:lnTo>
                  <a:lnTo>
                    <a:pt x="32" y="6"/>
                  </a:lnTo>
                  <a:lnTo>
                    <a:pt x="28" y="9"/>
                  </a:lnTo>
                  <a:lnTo>
                    <a:pt x="25" y="15"/>
                  </a:lnTo>
                  <a:lnTo>
                    <a:pt x="23" y="20"/>
                  </a:lnTo>
                  <a:lnTo>
                    <a:pt x="23" y="22"/>
                  </a:lnTo>
                  <a:lnTo>
                    <a:pt x="23" y="24"/>
                  </a:lnTo>
                  <a:lnTo>
                    <a:pt x="23" y="25"/>
                  </a:lnTo>
                  <a:lnTo>
                    <a:pt x="23" y="27"/>
                  </a:lnTo>
                  <a:lnTo>
                    <a:pt x="24" y="38"/>
                  </a:lnTo>
                  <a:lnTo>
                    <a:pt x="26" y="48"/>
                  </a:lnTo>
                  <a:lnTo>
                    <a:pt x="30" y="59"/>
                  </a:lnTo>
                  <a:lnTo>
                    <a:pt x="33" y="69"/>
                  </a:lnTo>
                  <a:lnTo>
                    <a:pt x="23" y="71"/>
                  </a:lnTo>
                  <a:lnTo>
                    <a:pt x="12" y="75"/>
                  </a:lnTo>
                  <a:lnTo>
                    <a:pt x="4" y="80"/>
                  </a:lnTo>
                  <a:lnTo>
                    <a:pt x="0" y="88"/>
                  </a:lnTo>
                  <a:lnTo>
                    <a:pt x="0" y="91"/>
                  </a:lnTo>
                  <a:lnTo>
                    <a:pt x="1" y="97"/>
                  </a:lnTo>
                  <a:lnTo>
                    <a:pt x="2" y="102"/>
                  </a:lnTo>
                  <a:lnTo>
                    <a:pt x="2" y="105"/>
                  </a:lnTo>
                  <a:lnTo>
                    <a:pt x="7" y="112"/>
                  </a:lnTo>
                  <a:lnTo>
                    <a:pt x="13" y="117"/>
                  </a:lnTo>
                  <a:lnTo>
                    <a:pt x="21" y="123"/>
                  </a:lnTo>
                  <a:lnTo>
                    <a:pt x="31" y="126"/>
                  </a:lnTo>
                  <a:lnTo>
                    <a:pt x="39" y="131"/>
                  </a:lnTo>
                  <a:lnTo>
                    <a:pt x="46" y="133"/>
                  </a:lnTo>
                  <a:lnTo>
                    <a:pt x="50" y="135"/>
                  </a:lnTo>
                  <a:lnTo>
                    <a:pt x="53" y="136"/>
                  </a:lnTo>
                  <a:lnTo>
                    <a:pt x="54" y="136"/>
                  </a:lnTo>
                  <a:lnTo>
                    <a:pt x="55" y="137"/>
                  </a:lnTo>
                  <a:lnTo>
                    <a:pt x="56" y="138"/>
                  </a:lnTo>
                  <a:lnTo>
                    <a:pt x="57" y="138"/>
                  </a:lnTo>
                  <a:lnTo>
                    <a:pt x="63" y="140"/>
                  </a:lnTo>
                  <a:lnTo>
                    <a:pt x="69" y="141"/>
                  </a:lnTo>
                  <a:lnTo>
                    <a:pt x="76" y="144"/>
                  </a:lnTo>
                  <a:lnTo>
                    <a:pt x="84" y="145"/>
                  </a:lnTo>
                  <a:lnTo>
                    <a:pt x="92" y="146"/>
                  </a:lnTo>
                  <a:lnTo>
                    <a:pt x="100" y="145"/>
                  </a:lnTo>
                  <a:lnTo>
                    <a:pt x="108" y="143"/>
                  </a:lnTo>
                  <a:lnTo>
                    <a:pt x="116" y="139"/>
                  </a:lnTo>
                  <a:lnTo>
                    <a:pt x="124" y="133"/>
                  </a:lnTo>
                  <a:lnTo>
                    <a:pt x="130" y="124"/>
                  </a:lnTo>
                  <a:lnTo>
                    <a:pt x="134" y="114"/>
                  </a:lnTo>
                  <a:lnTo>
                    <a:pt x="137" y="101"/>
                  </a:lnTo>
                  <a:lnTo>
                    <a:pt x="137" y="101"/>
                  </a:lnTo>
                  <a:lnTo>
                    <a:pt x="137" y="100"/>
                  </a:lnTo>
                  <a:lnTo>
                    <a:pt x="137" y="100"/>
                  </a:lnTo>
                  <a:lnTo>
                    <a:pt x="137" y="99"/>
                  </a:lnTo>
                  <a:lnTo>
                    <a:pt x="136" y="95"/>
                  </a:lnTo>
                  <a:lnTo>
                    <a:pt x="134" y="90"/>
                  </a:lnTo>
                  <a:lnTo>
                    <a:pt x="133" y="82"/>
                  </a:lnTo>
                  <a:lnTo>
                    <a:pt x="131" y="72"/>
                  </a:lnTo>
                  <a:lnTo>
                    <a:pt x="124" y="71"/>
                  </a:lnTo>
                  <a:lnTo>
                    <a:pt x="117" y="69"/>
                  </a:lnTo>
                  <a:lnTo>
                    <a:pt x="109" y="68"/>
                  </a:lnTo>
                  <a:lnTo>
                    <a:pt x="102" y="67"/>
                  </a:lnTo>
                  <a:lnTo>
                    <a:pt x="106" y="76"/>
                  </a:lnTo>
                  <a:lnTo>
                    <a:pt x="108" y="84"/>
                  </a:lnTo>
                  <a:lnTo>
                    <a:pt x="109" y="92"/>
                  </a:lnTo>
                  <a:lnTo>
                    <a:pt x="110" y="100"/>
                  </a:lnTo>
                  <a:lnTo>
                    <a:pt x="109" y="106"/>
                  </a:lnTo>
                  <a:lnTo>
                    <a:pt x="108" y="112"/>
                  </a:lnTo>
                  <a:lnTo>
                    <a:pt x="106" y="115"/>
                  </a:lnTo>
                  <a:lnTo>
                    <a:pt x="102" y="117"/>
                  </a:lnTo>
                  <a:lnTo>
                    <a:pt x="99" y="118"/>
                  </a:lnTo>
                  <a:lnTo>
                    <a:pt x="94" y="120"/>
                  </a:lnTo>
                  <a:lnTo>
                    <a:pt x="88" y="120"/>
                  </a:lnTo>
                  <a:lnTo>
                    <a:pt x="84" y="118"/>
                  </a:lnTo>
                  <a:lnTo>
                    <a:pt x="79" y="117"/>
                  </a:lnTo>
                  <a:lnTo>
                    <a:pt x="73" y="116"/>
                  </a:lnTo>
                  <a:lnTo>
                    <a:pt x="69" y="115"/>
                  </a:lnTo>
                  <a:lnTo>
                    <a:pt x="65" y="114"/>
                  </a:lnTo>
                  <a:lnTo>
                    <a:pt x="60" y="112"/>
                  </a:lnTo>
                  <a:lnTo>
                    <a:pt x="50" y="108"/>
                  </a:lnTo>
                  <a:lnTo>
                    <a:pt x="42" y="105"/>
                  </a:lnTo>
                  <a:lnTo>
                    <a:pt x="34" y="100"/>
                  </a:lnTo>
                  <a:lnTo>
                    <a:pt x="28" y="95"/>
                  </a:lnTo>
                  <a:lnTo>
                    <a:pt x="33" y="94"/>
                  </a:lnTo>
                  <a:lnTo>
                    <a:pt x="39" y="94"/>
                  </a:lnTo>
                  <a:lnTo>
                    <a:pt x="46" y="93"/>
                  </a:lnTo>
                  <a:lnTo>
                    <a:pt x="51" y="93"/>
                  </a:lnTo>
                  <a:lnTo>
                    <a:pt x="55" y="93"/>
                  </a:lnTo>
                  <a:lnTo>
                    <a:pt x="58" y="91"/>
                  </a:lnTo>
                  <a:lnTo>
                    <a:pt x="61" y="90"/>
                  </a:lnTo>
                  <a:lnTo>
                    <a:pt x="63" y="86"/>
                  </a:lnTo>
                  <a:lnTo>
                    <a:pt x="64" y="85"/>
                  </a:lnTo>
                  <a:lnTo>
                    <a:pt x="64" y="83"/>
                  </a:lnTo>
                  <a:lnTo>
                    <a:pt x="64" y="82"/>
                  </a:lnTo>
                  <a:lnTo>
                    <a:pt x="64" y="79"/>
                  </a:lnTo>
                  <a:lnTo>
                    <a:pt x="64" y="78"/>
                  </a:lnTo>
                  <a:lnTo>
                    <a:pt x="64" y="77"/>
                  </a:lnTo>
                  <a:lnTo>
                    <a:pt x="64" y="76"/>
                  </a:lnTo>
                  <a:lnTo>
                    <a:pt x="63" y="75"/>
                  </a:lnTo>
                  <a:lnTo>
                    <a:pt x="58" y="63"/>
                  </a:lnTo>
                  <a:lnTo>
                    <a:pt x="54" y="50"/>
                  </a:lnTo>
                  <a:lnTo>
                    <a:pt x="49" y="38"/>
                  </a:lnTo>
                  <a:lnTo>
                    <a:pt x="48" y="27"/>
                  </a:lnTo>
                  <a:lnTo>
                    <a:pt x="48" y="26"/>
                  </a:lnTo>
                  <a:lnTo>
                    <a:pt x="48" y="26"/>
                  </a:lnTo>
                  <a:lnTo>
                    <a:pt x="48" y="25"/>
                  </a:lnTo>
                  <a:lnTo>
                    <a:pt x="49" y="25"/>
                  </a:lnTo>
                  <a:lnTo>
                    <a:pt x="50" y="24"/>
                  </a:lnTo>
                  <a:lnTo>
                    <a:pt x="54" y="24"/>
                  </a:lnTo>
                  <a:lnTo>
                    <a:pt x="57" y="25"/>
                  </a:lnTo>
                  <a:lnTo>
                    <a:pt x="62" y="26"/>
                  </a:lnTo>
                  <a:lnTo>
                    <a:pt x="68" y="29"/>
                  </a:lnTo>
                  <a:lnTo>
                    <a:pt x="73" y="31"/>
                  </a:lnTo>
                  <a:lnTo>
                    <a:pt x="79" y="34"/>
                  </a:lnTo>
                  <a:lnTo>
                    <a:pt x="86" y="39"/>
                  </a:lnTo>
                  <a:lnTo>
                    <a:pt x="91" y="44"/>
                  </a:lnTo>
                  <a:lnTo>
                    <a:pt x="95" y="50"/>
                  </a:lnTo>
                  <a:lnTo>
                    <a:pt x="99" y="59"/>
                  </a:lnTo>
                  <a:lnTo>
                    <a:pt x="102" y="67"/>
                  </a:lnTo>
                  <a:lnTo>
                    <a:pt x="109" y="68"/>
                  </a:lnTo>
                  <a:lnTo>
                    <a:pt x="117" y="69"/>
                  </a:lnTo>
                  <a:lnTo>
                    <a:pt x="124" y="71"/>
                  </a:lnTo>
                  <a:lnTo>
                    <a:pt x="131" y="72"/>
                  </a:lnTo>
                  <a:lnTo>
                    <a:pt x="126" y="57"/>
                  </a:lnTo>
                  <a:lnTo>
                    <a:pt x="121" y="41"/>
                  </a:lnTo>
                  <a:lnTo>
                    <a:pt x="111" y="27"/>
                  </a:lnTo>
                  <a:lnTo>
                    <a:pt x="10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9" name="Freeform 34"/>
            <p:cNvSpPr>
              <a:spLocks/>
            </p:cNvSpPr>
            <p:nvPr/>
          </p:nvSpPr>
          <p:spPr bwMode="auto">
            <a:xfrm>
              <a:off x="4765675" y="3182938"/>
              <a:ext cx="492125" cy="625475"/>
            </a:xfrm>
            <a:custGeom>
              <a:avLst/>
              <a:gdLst>
                <a:gd name="T0" fmla="*/ 615 w 620"/>
                <a:gd name="T1" fmla="*/ 475 h 788"/>
                <a:gd name="T2" fmla="*/ 589 w 620"/>
                <a:gd name="T3" fmla="*/ 455 h 788"/>
                <a:gd name="T4" fmla="*/ 542 w 620"/>
                <a:gd name="T5" fmla="*/ 438 h 788"/>
                <a:gd name="T6" fmla="*/ 486 w 620"/>
                <a:gd name="T7" fmla="*/ 423 h 788"/>
                <a:gd name="T8" fmla="*/ 425 w 620"/>
                <a:gd name="T9" fmla="*/ 408 h 788"/>
                <a:gd name="T10" fmla="*/ 368 w 620"/>
                <a:gd name="T11" fmla="*/ 396 h 788"/>
                <a:gd name="T12" fmla="*/ 322 w 620"/>
                <a:gd name="T13" fmla="*/ 385 h 788"/>
                <a:gd name="T14" fmla="*/ 296 w 620"/>
                <a:gd name="T15" fmla="*/ 373 h 788"/>
                <a:gd name="T16" fmla="*/ 291 w 620"/>
                <a:gd name="T17" fmla="*/ 363 h 788"/>
                <a:gd name="T18" fmla="*/ 302 w 620"/>
                <a:gd name="T19" fmla="*/ 346 h 788"/>
                <a:gd name="T20" fmla="*/ 321 w 620"/>
                <a:gd name="T21" fmla="*/ 323 h 788"/>
                <a:gd name="T22" fmla="*/ 348 w 620"/>
                <a:gd name="T23" fmla="*/ 297 h 788"/>
                <a:gd name="T24" fmla="*/ 379 w 620"/>
                <a:gd name="T25" fmla="*/ 268 h 788"/>
                <a:gd name="T26" fmla="*/ 412 w 620"/>
                <a:gd name="T27" fmla="*/ 241 h 788"/>
                <a:gd name="T28" fmla="*/ 446 w 620"/>
                <a:gd name="T29" fmla="*/ 215 h 788"/>
                <a:gd name="T30" fmla="*/ 476 w 620"/>
                <a:gd name="T31" fmla="*/ 194 h 788"/>
                <a:gd name="T32" fmla="*/ 533 w 620"/>
                <a:gd name="T33" fmla="*/ 150 h 788"/>
                <a:gd name="T34" fmla="*/ 584 w 620"/>
                <a:gd name="T35" fmla="*/ 86 h 788"/>
                <a:gd name="T36" fmla="*/ 600 w 620"/>
                <a:gd name="T37" fmla="*/ 35 h 788"/>
                <a:gd name="T38" fmla="*/ 600 w 620"/>
                <a:gd name="T39" fmla="*/ 5 h 788"/>
                <a:gd name="T40" fmla="*/ 444 w 620"/>
                <a:gd name="T41" fmla="*/ 93 h 788"/>
                <a:gd name="T42" fmla="*/ 428 w 620"/>
                <a:gd name="T43" fmla="*/ 98 h 788"/>
                <a:gd name="T44" fmla="*/ 387 w 620"/>
                <a:gd name="T45" fmla="*/ 109 h 788"/>
                <a:gd name="T46" fmla="*/ 326 w 620"/>
                <a:gd name="T47" fmla="*/ 129 h 788"/>
                <a:gd name="T48" fmla="*/ 254 w 620"/>
                <a:gd name="T49" fmla="*/ 154 h 788"/>
                <a:gd name="T50" fmla="*/ 178 w 620"/>
                <a:gd name="T51" fmla="*/ 187 h 788"/>
                <a:gd name="T52" fmla="*/ 107 w 620"/>
                <a:gd name="T53" fmla="*/ 225 h 788"/>
                <a:gd name="T54" fmla="*/ 48 w 620"/>
                <a:gd name="T55" fmla="*/ 268 h 788"/>
                <a:gd name="T56" fmla="*/ 8 w 620"/>
                <a:gd name="T57" fmla="*/ 316 h 788"/>
                <a:gd name="T58" fmla="*/ 2 w 620"/>
                <a:gd name="T59" fmla="*/ 367 h 788"/>
                <a:gd name="T60" fmla="*/ 34 w 620"/>
                <a:gd name="T61" fmla="*/ 420 h 788"/>
                <a:gd name="T62" fmla="*/ 92 w 620"/>
                <a:gd name="T63" fmla="*/ 472 h 788"/>
                <a:gd name="T64" fmla="*/ 166 w 620"/>
                <a:gd name="T65" fmla="*/ 521 h 788"/>
                <a:gd name="T66" fmla="*/ 242 w 620"/>
                <a:gd name="T67" fmla="*/ 563 h 788"/>
                <a:gd name="T68" fmla="*/ 310 w 620"/>
                <a:gd name="T69" fmla="*/ 597 h 788"/>
                <a:gd name="T70" fmla="*/ 359 w 620"/>
                <a:gd name="T71" fmla="*/ 619 h 788"/>
                <a:gd name="T72" fmla="*/ 378 w 620"/>
                <a:gd name="T73" fmla="*/ 627 h 788"/>
                <a:gd name="T74" fmla="*/ 373 w 620"/>
                <a:gd name="T75" fmla="*/ 650 h 788"/>
                <a:gd name="T76" fmla="*/ 368 w 620"/>
                <a:gd name="T77" fmla="*/ 702 h 788"/>
                <a:gd name="T78" fmla="*/ 375 w 620"/>
                <a:gd name="T79" fmla="*/ 757 h 788"/>
                <a:gd name="T80" fmla="*/ 404 w 620"/>
                <a:gd name="T81" fmla="*/ 788 h 788"/>
                <a:gd name="T82" fmla="*/ 432 w 620"/>
                <a:gd name="T83" fmla="*/ 783 h 788"/>
                <a:gd name="T84" fmla="*/ 465 w 620"/>
                <a:gd name="T85" fmla="*/ 763 h 788"/>
                <a:gd name="T86" fmla="*/ 502 w 620"/>
                <a:gd name="T87" fmla="*/ 728 h 788"/>
                <a:gd name="T88" fmla="*/ 539 w 620"/>
                <a:gd name="T89" fmla="*/ 684 h 788"/>
                <a:gd name="T90" fmla="*/ 572 w 620"/>
                <a:gd name="T91" fmla="*/ 634 h 788"/>
                <a:gd name="T92" fmla="*/ 599 w 620"/>
                <a:gd name="T93" fmla="*/ 582 h 788"/>
                <a:gd name="T94" fmla="*/ 616 w 620"/>
                <a:gd name="T95" fmla="*/ 531 h 788"/>
                <a:gd name="T96" fmla="*/ 620 w 620"/>
                <a:gd name="T97" fmla="*/ 485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0" h="788">
                  <a:moveTo>
                    <a:pt x="620" y="485"/>
                  </a:moveTo>
                  <a:lnTo>
                    <a:pt x="615" y="475"/>
                  </a:lnTo>
                  <a:lnTo>
                    <a:pt x="605" y="464"/>
                  </a:lnTo>
                  <a:lnTo>
                    <a:pt x="589" y="455"/>
                  </a:lnTo>
                  <a:lnTo>
                    <a:pt x="567" y="446"/>
                  </a:lnTo>
                  <a:lnTo>
                    <a:pt x="542" y="438"/>
                  </a:lnTo>
                  <a:lnTo>
                    <a:pt x="515" y="430"/>
                  </a:lnTo>
                  <a:lnTo>
                    <a:pt x="486" y="423"/>
                  </a:lnTo>
                  <a:lnTo>
                    <a:pt x="456" y="415"/>
                  </a:lnTo>
                  <a:lnTo>
                    <a:pt x="425" y="408"/>
                  </a:lnTo>
                  <a:lnTo>
                    <a:pt x="396" y="402"/>
                  </a:lnTo>
                  <a:lnTo>
                    <a:pt x="368" y="396"/>
                  </a:lnTo>
                  <a:lnTo>
                    <a:pt x="344" y="389"/>
                  </a:lnTo>
                  <a:lnTo>
                    <a:pt x="322" y="385"/>
                  </a:lnTo>
                  <a:lnTo>
                    <a:pt x="306" y="379"/>
                  </a:lnTo>
                  <a:lnTo>
                    <a:pt x="296" y="373"/>
                  </a:lnTo>
                  <a:lnTo>
                    <a:pt x="291" y="369"/>
                  </a:lnTo>
                  <a:lnTo>
                    <a:pt x="291" y="363"/>
                  </a:lnTo>
                  <a:lnTo>
                    <a:pt x="296" y="355"/>
                  </a:lnTo>
                  <a:lnTo>
                    <a:pt x="302" y="346"/>
                  </a:lnTo>
                  <a:lnTo>
                    <a:pt x="311" y="335"/>
                  </a:lnTo>
                  <a:lnTo>
                    <a:pt x="321" y="323"/>
                  </a:lnTo>
                  <a:lnTo>
                    <a:pt x="334" y="310"/>
                  </a:lnTo>
                  <a:lnTo>
                    <a:pt x="348" y="297"/>
                  </a:lnTo>
                  <a:lnTo>
                    <a:pt x="363" y="283"/>
                  </a:lnTo>
                  <a:lnTo>
                    <a:pt x="379" y="268"/>
                  </a:lnTo>
                  <a:lnTo>
                    <a:pt x="396" y="255"/>
                  </a:lnTo>
                  <a:lnTo>
                    <a:pt x="412" y="241"/>
                  </a:lnTo>
                  <a:lnTo>
                    <a:pt x="429" y="228"/>
                  </a:lnTo>
                  <a:lnTo>
                    <a:pt x="446" y="215"/>
                  </a:lnTo>
                  <a:lnTo>
                    <a:pt x="462" y="204"/>
                  </a:lnTo>
                  <a:lnTo>
                    <a:pt x="476" y="194"/>
                  </a:lnTo>
                  <a:lnTo>
                    <a:pt x="489" y="184"/>
                  </a:lnTo>
                  <a:lnTo>
                    <a:pt x="533" y="150"/>
                  </a:lnTo>
                  <a:lnTo>
                    <a:pt x="564" y="117"/>
                  </a:lnTo>
                  <a:lnTo>
                    <a:pt x="584" y="86"/>
                  </a:lnTo>
                  <a:lnTo>
                    <a:pt x="595" y="58"/>
                  </a:lnTo>
                  <a:lnTo>
                    <a:pt x="600" y="35"/>
                  </a:lnTo>
                  <a:lnTo>
                    <a:pt x="601" y="16"/>
                  </a:lnTo>
                  <a:lnTo>
                    <a:pt x="600" y="5"/>
                  </a:lnTo>
                  <a:lnTo>
                    <a:pt x="599" y="0"/>
                  </a:lnTo>
                  <a:lnTo>
                    <a:pt x="444" y="93"/>
                  </a:lnTo>
                  <a:lnTo>
                    <a:pt x="440" y="94"/>
                  </a:lnTo>
                  <a:lnTo>
                    <a:pt x="428" y="98"/>
                  </a:lnTo>
                  <a:lnTo>
                    <a:pt x="411" y="102"/>
                  </a:lnTo>
                  <a:lnTo>
                    <a:pt x="387" y="109"/>
                  </a:lnTo>
                  <a:lnTo>
                    <a:pt x="358" y="119"/>
                  </a:lnTo>
                  <a:lnTo>
                    <a:pt x="326" y="129"/>
                  </a:lnTo>
                  <a:lnTo>
                    <a:pt x="291" y="141"/>
                  </a:lnTo>
                  <a:lnTo>
                    <a:pt x="254" y="154"/>
                  </a:lnTo>
                  <a:lnTo>
                    <a:pt x="216" y="170"/>
                  </a:lnTo>
                  <a:lnTo>
                    <a:pt x="178" y="187"/>
                  </a:lnTo>
                  <a:lnTo>
                    <a:pt x="141" y="205"/>
                  </a:lnTo>
                  <a:lnTo>
                    <a:pt x="107" y="225"/>
                  </a:lnTo>
                  <a:lnTo>
                    <a:pt x="76" y="245"/>
                  </a:lnTo>
                  <a:lnTo>
                    <a:pt x="48" y="268"/>
                  </a:lnTo>
                  <a:lnTo>
                    <a:pt x="25" y="291"/>
                  </a:lnTo>
                  <a:lnTo>
                    <a:pt x="8" y="316"/>
                  </a:lnTo>
                  <a:lnTo>
                    <a:pt x="0" y="341"/>
                  </a:lnTo>
                  <a:lnTo>
                    <a:pt x="2" y="367"/>
                  </a:lnTo>
                  <a:lnTo>
                    <a:pt x="15" y="394"/>
                  </a:lnTo>
                  <a:lnTo>
                    <a:pt x="34" y="420"/>
                  </a:lnTo>
                  <a:lnTo>
                    <a:pt x="61" y="447"/>
                  </a:lnTo>
                  <a:lnTo>
                    <a:pt x="92" y="472"/>
                  </a:lnTo>
                  <a:lnTo>
                    <a:pt x="128" y="498"/>
                  </a:lnTo>
                  <a:lnTo>
                    <a:pt x="166" y="521"/>
                  </a:lnTo>
                  <a:lnTo>
                    <a:pt x="204" y="543"/>
                  </a:lnTo>
                  <a:lnTo>
                    <a:pt x="242" y="563"/>
                  </a:lnTo>
                  <a:lnTo>
                    <a:pt x="277" y="582"/>
                  </a:lnTo>
                  <a:lnTo>
                    <a:pt x="310" y="597"/>
                  </a:lnTo>
                  <a:lnTo>
                    <a:pt x="337" y="609"/>
                  </a:lnTo>
                  <a:lnTo>
                    <a:pt x="359" y="619"/>
                  </a:lnTo>
                  <a:lnTo>
                    <a:pt x="373" y="624"/>
                  </a:lnTo>
                  <a:lnTo>
                    <a:pt x="378" y="627"/>
                  </a:lnTo>
                  <a:lnTo>
                    <a:pt x="376" y="634"/>
                  </a:lnTo>
                  <a:lnTo>
                    <a:pt x="373" y="650"/>
                  </a:lnTo>
                  <a:lnTo>
                    <a:pt x="371" y="674"/>
                  </a:lnTo>
                  <a:lnTo>
                    <a:pt x="368" y="702"/>
                  </a:lnTo>
                  <a:lnTo>
                    <a:pt x="370" y="730"/>
                  </a:lnTo>
                  <a:lnTo>
                    <a:pt x="375" y="757"/>
                  </a:lnTo>
                  <a:lnTo>
                    <a:pt x="386" y="778"/>
                  </a:lnTo>
                  <a:lnTo>
                    <a:pt x="404" y="788"/>
                  </a:lnTo>
                  <a:lnTo>
                    <a:pt x="417" y="788"/>
                  </a:lnTo>
                  <a:lnTo>
                    <a:pt x="432" y="783"/>
                  </a:lnTo>
                  <a:lnTo>
                    <a:pt x="448" y="775"/>
                  </a:lnTo>
                  <a:lnTo>
                    <a:pt x="465" y="763"/>
                  </a:lnTo>
                  <a:lnTo>
                    <a:pt x="484" y="747"/>
                  </a:lnTo>
                  <a:lnTo>
                    <a:pt x="502" y="728"/>
                  </a:lnTo>
                  <a:lnTo>
                    <a:pt x="521" y="707"/>
                  </a:lnTo>
                  <a:lnTo>
                    <a:pt x="539" y="684"/>
                  </a:lnTo>
                  <a:lnTo>
                    <a:pt x="556" y="660"/>
                  </a:lnTo>
                  <a:lnTo>
                    <a:pt x="572" y="634"/>
                  </a:lnTo>
                  <a:lnTo>
                    <a:pt x="586" y="608"/>
                  </a:lnTo>
                  <a:lnTo>
                    <a:pt x="599" y="582"/>
                  </a:lnTo>
                  <a:lnTo>
                    <a:pt x="609" y="556"/>
                  </a:lnTo>
                  <a:lnTo>
                    <a:pt x="616" y="531"/>
                  </a:lnTo>
                  <a:lnTo>
                    <a:pt x="620" y="507"/>
                  </a:lnTo>
                  <a:lnTo>
                    <a:pt x="620" y="485"/>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0" name="Freeform 35"/>
            <p:cNvSpPr>
              <a:spLocks/>
            </p:cNvSpPr>
            <p:nvPr/>
          </p:nvSpPr>
          <p:spPr bwMode="auto">
            <a:xfrm>
              <a:off x="4754563" y="3173413"/>
              <a:ext cx="514350" cy="646112"/>
            </a:xfrm>
            <a:custGeom>
              <a:avLst/>
              <a:gdLst>
                <a:gd name="T0" fmla="*/ 620 w 647"/>
                <a:gd name="T1" fmla="*/ 463 h 815"/>
                <a:gd name="T2" fmla="*/ 533 w 647"/>
                <a:gd name="T3" fmla="*/ 431 h 815"/>
                <a:gd name="T4" fmla="*/ 408 w 647"/>
                <a:gd name="T5" fmla="*/ 401 h 815"/>
                <a:gd name="T6" fmla="*/ 325 w 647"/>
                <a:gd name="T7" fmla="*/ 380 h 815"/>
                <a:gd name="T8" fmla="*/ 352 w 647"/>
                <a:gd name="T9" fmla="*/ 337 h 815"/>
                <a:gd name="T10" fmla="*/ 435 w 647"/>
                <a:gd name="T11" fmla="*/ 263 h 815"/>
                <a:gd name="T12" fmla="*/ 545 w 647"/>
                <a:gd name="T13" fmla="*/ 182 h 815"/>
                <a:gd name="T14" fmla="*/ 627 w 647"/>
                <a:gd name="T15" fmla="*/ 50 h 815"/>
                <a:gd name="T16" fmla="*/ 623 w 647"/>
                <a:gd name="T17" fmla="*/ 7 h 815"/>
                <a:gd name="T18" fmla="*/ 608 w 647"/>
                <a:gd name="T19" fmla="*/ 1 h 815"/>
                <a:gd name="T20" fmla="*/ 502 w 647"/>
                <a:gd name="T21" fmla="*/ 65 h 815"/>
                <a:gd name="T22" fmla="*/ 417 w 647"/>
                <a:gd name="T23" fmla="*/ 104 h 815"/>
                <a:gd name="T24" fmla="*/ 258 w 647"/>
                <a:gd name="T25" fmla="*/ 157 h 815"/>
                <a:gd name="T26" fmla="*/ 78 w 647"/>
                <a:gd name="T27" fmla="*/ 251 h 815"/>
                <a:gd name="T28" fmla="*/ 91 w 647"/>
                <a:gd name="T29" fmla="*/ 273 h 815"/>
                <a:gd name="T30" fmla="*/ 274 w 647"/>
                <a:gd name="T31" fmla="*/ 179 h 815"/>
                <a:gd name="T32" fmla="*/ 433 w 647"/>
                <a:gd name="T33" fmla="*/ 126 h 815"/>
                <a:gd name="T34" fmla="*/ 464 w 647"/>
                <a:gd name="T35" fmla="*/ 118 h 815"/>
                <a:gd name="T36" fmla="*/ 508 w 647"/>
                <a:gd name="T37" fmla="*/ 91 h 815"/>
                <a:gd name="T38" fmla="*/ 553 w 647"/>
                <a:gd name="T39" fmla="*/ 64 h 815"/>
                <a:gd name="T40" fmla="*/ 561 w 647"/>
                <a:gd name="T41" fmla="*/ 60 h 815"/>
                <a:gd name="T42" fmla="*/ 599 w 647"/>
                <a:gd name="T43" fmla="*/ 37 h 815"/>
                <a:gd name="T44" fmla="*/ 603 w 647"/>
                <a:gd name="T45" fmla="*/ 44 h 815"/>
                <a:gd name="T46" fmla="*/ 567 w 647"/>
                <a:gd name="T47" fmla="*/ 126 h 815"/>
                <a:gd name="T48" fmla="*/ 577 w 647"/>
                <a:gd name="T49" fmla="*/ 142 h 815"/>
                <a:gd name="T50" fmla="*/ 533 w 647"/>
                <a:gd name="T51" fmla="*/ 158 h 815"/>
                <a:gd name="T52" fmla="*/ 494 w 647"/>
                <a:gd name="T53" fmla="*/ 188 h 815"/>
                <a:gd name="T54" fmla="*/ 412 w 647"/>
                <a:gd name="T55" fmla="*/ 250 h 815"/>
                <a:gd name="T56" fmla="*/ 310 w 647"/>
                <a:gd name="T57" fmla="*/ 345 h 815"/>
                <a:gd name="T58" fmla="*/ 291 w 647"/>
                <a:gd name="T59" fmla="*/ 383 h 815"/>
                <a:gd name="T60" fmla="*/ 335 w 647"/>
                <a:gd name="T61" fmla="*/ 410 h 815"/>
                <a:gd name="T62" fmla="*/ 458 w 647"/>
                <a:gd name="T63" fmla="*/ 439 h 815"/>
                <a:gd name="T64" fmla="*/ 556 w 647"/>
                <a:gd name="T65" fmla="*/ 465 h 815"/>
                <a:gd name="T66" fmla="*/ 619 w 647"/>
                <a:gd name="T67" fmla="*/ 495 h 815"/>
                <a:gd name="T68" fmla="*/ 559 w 647"/>
                <a:gd name="T69" fmla="*/ 666 h 815"/>
                <a:gd name="T70" fmla="*/ 452 w 647"/>
                <a:gd name="T71" fmla="*/ 778 h 815"/>
                <a:gd name="T72" fmla="*/ 416 w 647"/>
                <a:gd name="T73" fmla="*/ 787 h 815"/>
                <a:gd name="T74" fmla="*/ 395 w 647"/>
                <a:gd name="T75" fmla="*/ 738 h 815"/>
                <a:gd name="T76" fmla="*/ 404 w 647"/>
                <a:gd name="T77" fmla="*/ 641 h 815"/>
                <a:gd name="T78" fmla="*/ 400 w 647"/>
                <a:gd name="T79" fmla="*/ 629 h 815"/>
                <a:gd name="T80" fmla="*/ 318 w 647"/>
                <a:gd name="T81" fmla="*/ 592 h 815"/>
                <a:gd name="T82" fmla="*/ 132 w 647"/>
                <a:gd name="T83" fmla="*/ 489 h 815"/>
                <a:gd name="T84" fmla="*/ 29 w 647"/>
                <a:gd name="T85" fmla="*/ 375 h 815"/>
                <a:gd name="T86" fmla="*/ 30 w 647"/>
                <a:gd name="T87" fmla="*/ 340 h 815"/>
                <a:gd name="T88" fmla="*/ 52 w 647"/>
                <a:gd name="T89" fmla="*/ 308 h 815"/>
                <a:gd name="T90" fmla="*/ 59 w 647"/>
                <a:gd name="T91" fmla="*/ 276 h 815"/>
                <a:gd name="T92" fmla="*/ 24 w 647"/>
                <a:gd name="T93" fmla="*/ 302 h 815"/>
                <a:gd name="T94" fmla="*/ 1 w 647"/>
                <a:gd name="T95" fmla="*/ 351 h 815"/>
                <a:gd name="T96" fmla="*/ 16 w 647"/>
                <a:gd name="T97" fmla="*/ 412 h 815"/>
                <a:gd name="T98" fmla="*/ 157 w 647"/>
                <a:gd name="T99" fmla="*/ 535 h 815"/>
                <a:gd name="T100" fmla="*/ 326 w 647"/>
                <a:gd name="T101" fmla="*/ 625 h 815"/>
                <a:gd name="T102" fmla="*/ 371 w 647"/>
                <a:gd name="T103" fmla="*/ 698 h 815"/>
                <a:gd name="T104" fmla="*/ 390 w 647"/>
                <a:gd name="T105" fmla="*/ 799 h 815"/>
                <a:gd name="T106" fmla="*/ 442 w 647"/>
                <a:gd name="T107" fmla="*/ 811 h 815"/>
                <a:gd name="T108" fmla="*/ 523 w 647"/>
                <a:gd name="T109" fmla="*/ 751 h 815"/>
                <a:gd name="T110" fmla="*/ 644 w 647"/>
                <a:gd name="T111" fmla="*/ 543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815">
                  <a:moveTo>
                    <a:pt x="646" y="497"/>
                  </a:moveTo>
                  <a:lnTo>
                    <a:pt x="645" y="490"/>
                  </a:lnTo>
                  <a:lnTo>
                    <a:pt x="642" y="483"/>
                  </a:lnTo>
                  <a:lnTo>
                    <a:pt x="636" y="476"/>
                  </a:lnTo>
                  <a:lnTo>
                    <a:pt x="629" y="469"/>
                  </a:lnTo>
                  <a:lnTo>
                    <a:pt x="620" y="463"/>
                  </a:lnTo>
                  <a:lnTo>
                    <a:pt x="609" y="458"/>
                  </a:lnTo>
                  <a:lnTo>
                    <a:pt x="597" y="452"/>
                  </a:lnTo>
                  <a:lnTo>
                    <a:pt x="584" y="447"/>
                  </a:lnTo>
                  <a:lnTo>
                    <a:pt x="568" y="442"/>
                  </a:lnTo>
                  <a:lnTo>
                    <a:pt x="552" y="437"/>
                  </a:lnTo>
                  <a:lnTo>
                    <a:pt x="533" y="431"/>
                  </a:lnTo>
                  <a:lnTo>
                    <a:pt x="514" y="427"/>
                  </a:lnTo>
                  <a:lnTo>
                    <a:pt x="493" y="421"/>
                  </a:lnTo>
                  <a:lnTo>
                    <a:pt x="471" y="415"/>
                  </a:lnTo>
                  <a:lnTo>
                    <a:pt x="448" y="410"/>
                  </a:lnTo>
                  <a:lnTo>
                    <a:pt x="424" y="405"/>
                  </a:lnTo>
                  <a:lnTo>
                    <a:pt x="408" y="401"/>
                  </a:lnTo>
                  <a:lnTo>
                    <a:pt x="392" y="398"/>
                  </a:lnTo>
                  <a:lnTo>
                    <a:pt x="375" y="394"/>
                  </a:lnTo>
                  <a:lnTo>
                    <a:pt x="361" y="391"/>
                  </a:lnTo>
                  <a:lnTo>
                    <a:pt x="347" y="387"/>
                  </a:lnTo>
                  <a:lnTo>
                    <a:pt x="334" y="384"/>
                  </a:lnTo>
                  <a:lnTo>
                    <a:pt x="325" y="380"/>
                  </a:lnTo>
                  <a:lnTo>
                    <a:pt x="318" y="377"/>
                  </a:lnTo>
                  <a:lnTo>
                    <a:pt x="321" y="371"/>
                  </a:lnTo>
                  <a:lnTo>
                    <a:pt x="326" y="364"/>
                  </a:lnTo>
                  <a:lnTo>
                    <a:pt x="333" y="356"/>
                  </a:lnTo>
                  <a:lnTo>
                    <a:pt x="342" y="347"/>
                  </a:lnTo>
                  <a:lnTo>
                    <a:pt x="352" y="337"/>
                  </a:lnTo>
                  <a:lnTo>
                    <a:pt x="364" y="325"/>
                  </a:lnTo>
                  <a:lnTo>
                    <a:pt x="377" y="314"/>
                  </a:lnTo>
                  <a:lnTo>
                    <a:pt x="390" y="301"/>
                  </a:lnTo>
                  <a:lnTo>
                    <a:pt x="405" y="288"/>
                  </a:lnTo>
                  <a:lnTo>
                    <a:pt x="420" y="276"/>
                  </a:lnTo>
                  <a:lnTo>
                    <a:pt x="435" y="263"/>
                  </a:lnTo>
                  <a:lnTo>
                    <a:pt x="452" y="251"/>
                  </a:lnTo>
                  <a:lnTo>
                    <a:pt x="467" y="239"/>
                  </a:lnTo>
                  <a:lnTo>
                    <a:pt x="482" y="228"/>
                  </a:lnTo>
                  <a:lnTo>
                    <a:pt x="497" y="217"/>
                  </a:lnTo>
                  <a:lnTo>
                    <a:pt x="510" y="208"/>
                  </a:lnTo>
                  <a:lnTo>
                    <a:pt x="545" y="182"/>
                  </a:lnTo>
                  <a:lnTo>
                    <a:pt x="571" y="158"/>
                  </a:lnTo>
                  <a:lnTo>
                    <a:pt x="592" y="133"/>
                  </a:lnTo>
                  <a:lnTo>
                    <a:pt x="607" y="110"/>
                  </a:lnTo>
                  <a:lnTo>
                    <a:pt x="618" y="88"/>
                  </a:lnTo>
                  <a:lnTo>
                    <a:pt x="623" y="68"/>
                  </a:lnTo>
                  <a:lnTo>
                    <a:pt x="627" y="50"/>
                  </a:lnTo>
                  <a:lnTo>
                    <a:pt x="628" y="35"/>
                  </a:lnTo>
                  <a:lnTo>
                    <a:pt x="628" y="24"/>
                  </a:lnTo>
                  <a:lnTo>
                    <a:pt x="627" y="16"/>
                  </a:lnTo>
                  <a:lnTo>
                    <a:pt x="626" y="12"/>
                  </a:lnTo>
                  <a:lnTo>
                    <a:pt x="624" y="10"/>
                  </a:lnTo>
                  <a:lnTo>
                    <a:pt x="623" y="7"/>
                  </a:lnTo>
                  <a:lnTo>
                    <a:pt x="622" y="5"/>
                  </a:lnTo>
                  <a:lnTo>
                    <a:pt x="620" y="3"/>
                  </a:lnTo>
                  <a:lnTo>
                    <a:pt x="618" y="1"/>
                  </a:lnTo>
                  <a:lnTo>
                    <a:pt x="614" y="0"/>
                  </a:lnTo>
                  <a:lnTo>
                    <a:pt x="612" y="0"/>
                  </a:lnTo>
                  <a:lnTo>
                    <a:pt x="608" y="1"/>
                  </a:lnTo>
                  <a:lnTo>
                    <a:pt x="606" y="3"/>
                  </a:lnTo>
                  <a:lnTo>
                    <a:pt x="599" y="6"/>
                  </a:lnTo>
                  <a:lnTo>
                    <a:pt x="583" y="16"/>
                  </a:lnTo>
                  <a:lnTo>
                    <a:pt x="559" y="31"/>
                  </a:lnTo>
                  <a:lnTo>
                    <a:pt x="531" y="49"/>
                  </a:lnTo>
                  <a:lnTo>
                    <a:pt x="502" y="65"/>
                  </a:lnTo>
                  <a:lnTo>
                    <a:pt x="478" y="80"/>
                  </a:lnTo>
                  <a:lnTo>
                    <a:pt x="461" y="90"/>
                  </a:lnTo>
                  <a:lnTo>
                    <a:pt x="453" y="95"/>
                  </a:lnTo>
                  <a:lnTo>
                    <a:pt x="446" y="96"/>
                  </a:lnTo>
                  <a:lnTo>
                    <a:pt x="434" y="99"/>
                  </a:lnTo>
                  <a:lnTo>
                    <a:pt x="417" y="104"/>
                  </a:lnTo>
                  <a:lnTo>
                    <a:pt x="397" y="110"/>
                  </a:lnTo>
                  <a:lnTo>
                    <a:pt x="374" y="117"/>
                  </a:lnTo>
                  <a:lnTo>
                    <a:pt x="348" y="125"/>
                  </a:lnTo>
                  <a:lnTo>
                    <a:pt x="319" y="134"/>
                  </a:lnTo>
                  <a:lnTo>
                    <a:pt x="289" y="145"/>
                  </a:lnTo>
                  <a:lnTo>
                    <a:pt x="258" y="157"/>
                  </a:lnTo>
                  <a:lnTo>
                    <a:pt x="227" y="170"/>
                  </a:lnTo>
                  <a:lnTo>
                    <a:pt x="195" y="185"/>
                  </a:lnTo>
                  <a:lnTo>
                    <a:pt x="163" y="200"/>
                  </a:lnTo>
                  <a:lnTo>
                    <a:pt x="133" y="216"/>
                  </a:lnTo>
                  <a:lnTo>
                    <a:pt x="105" y="233"/>
                  </a:lnTo>
                  <a:lnTo>
                    <a:pt x="78" y="251"/>
                  </a:lnTo>
                  <a:lnTo>
                    <a:pt x="55" y="270"/>
                  </a:lnTo>
                  <a:lnTo>
                    <a:pt x="59" y="276"/>
                  </a:lnTo>
                  <a:lnTo>
                    <a:pt x="62" y="281"/>
                  </a:lnTo>
                  <a:lnTo>
                    <a:pt x="64" y="287"/>
                  </a:lnTo>
                  <a:lnTo>
                    <a:pt x="68" y="293"/>
                  </a:lnTo>
                  <a:lnTo>
                    <a:pt x="91" y="273"/>
                  </a:lnTo>
                  <a:lnTo>
                    <a:pt x="117" y="256"/>
                  </a:lnTo>
                  <a:lnTo>
                    <a:pt x="146" y="239"/>
                  </a:lnTo>
                  <a:lnTo>
                    <a:pt x="176" y="221"/>
                  </a:lnTo>
                  <a:lnTo>
                    <a:pt x="208" y="207"/>
                  </a:lnTo>
                  <a:lnTo>
                    <a:pt x="241" y="193"/>
                  </a:lnTo>
                  <a:lnTo>
                    <a:pt x="274" y="179"/>
                  </a:lnTo>
                  <a:lnTo>
                    <a:pt x="306" y="167"/>
                  </a:lnTo>
                  <a:lnTo>
                    <a:pt x="336" y="156"/>
                  </a:lnTo>
                  <a:lnTo>
                    <a:pt x="365" y="147"/>
                  </a:lnTo>
                  <a:lnTo>
                    <a:pt x="392" y="139"/>
                  </a:lnTo>
                  <a:lnTo>
                    <a:pt x="415" y="132"/>
                  </a:lnTo>
                  <a:lnTo>
                    <a:pt x="433" y="126"/>
                  </a:lnTo>
                  <a:lnTo>
                    <a:pt x="448" y="122"/>
                  </a:lnTo>
                  <a:lnTo>
                    <a:pt x="457" y="120"/>
                  </a:lnTo>
                  <a:lnTo>
                    <a:pt x="461" y="119"/>
                  </a:lnTo>
                  <a:lnTo>
                    <a:pt x="462" y="118"/>
                  </a:lnTo>
                  <a:lnTo>
                    <a:pt x="463" y="118"/>
                  </a:lnTo>
                  <a:lnTo>
                    <a:pt x="464" y="118"/>
                  </a:lnTo>
                  <a:lnTo>
                    <a:pt x="465" y="117"/>
                  </a:lnTo>
                  <a:lnTo>
                    <a:pt x="468" y="115"/>
                  </a:lnTo>
                  <a:lnTo>
                    <a:pt x="473" y="112"/>
                  </a:lnTo>
                  <a:lnTo>
                    <a:pt x="483" y="106"/>
                  </a:lnTo>
                  <a:lnTo>
                    <a:pt x="494" y="99"/>
                  </a:lnTo>
                  <a:lnTo>
                    <a:pt x="508" y="91"/>
                  </a:lnTo>
                  <a:lnTo>
                    <a:pt x="522" y="83"/>
                  </a:lnTo>
                  <a:lnTo>
                    <a:pt x="538" y="74"/>
                  </a:lnTo>
                  <a:lnTo>
                    <a:pt x="553" y="65"/>
                  </a:lnTo>
                  <a:lnTo>
                    <a:pt x="553" y="64"/>
                  </a:lnTo>
                  <a:lnTo>
                    <a:pt x="553" y="64"/>
                  </a:lnTo>
                  <a:lnTo>
                    <a:pt x="553" y="64"/>
                  </a:lnTo>
                  <a:lnTo>
                    <a:pt x="552" y="64"/>
                  </a:lnTo>
                  <a:lnTo>
                    <a:pt x="553" y="64"/>
                  </a:lnTo>
                  <a:lnTo>
                    <a:pt x="553" y="64"/>
                  </a:lnTo>
                  <a:lnTo>
                    <a:pt x="553" y="64"/>
                  </a:lnTo>
                  <a:lnTo>
                    <a:pt x="553" y="65"/>
                  </a:lnTo>
                  <a:lnTo>
                    <a:pt x="561" y="60"/>
                  </a:lnTo>
                  <a:lnTo>
                    <a:pt x="568" y="56"/>
                  </a:lnTo>
                  <a:lnTo>
                    <a:pt x="575" y="51"/>
                  </a:lnTo>
                  <a:lnTo>
                    <a:pt x="582" y="48"/>
                  </a:lnTo>
                  <a:lnTo>
                    <a:pt x="589" y="44"/>
                  </a:lnTo>
                  <a:lnTo>
                    <a:pt x="593" y="41"/>
                  </a:lnTo>
                  <a:lnTo>
                    <a:pt x="599" y="37"/>
                  </a:lnTo>
                  <a:lnTo>
                    <a:pt x="603" y="35"/>
                  </a:lnTo>
                  <a:lnTo>
                    <a:pt x="603" y="35"/>
                  </a:lnTo>
                  <a:lnTo>
                    <a:pt x="603" y="35"/>
                  </a:lnTo>
                  <a:lnTo>
                    <a:pt x="603" y="35"/>
                  </a:lnTo>
                  <a:lnTo>
                    <a:pt x="603" y="35"/>
                  </a:lnTo>
                  <a:lnTo>
                    <a:pt x="603" y="44"/>
                  </a:lnTo>
                  <a:lnTo>
                    <a:pt x="600" y="54"/>
                  </a:lnTo>
                  <a:lnTo>
                    <a:pt x="598" y="66"/>
                  </a:lnTo>
                  <a:lnTo>
                    <a:pt x="593" y="80"/>
                  </a:lnTo>
                  <a:lnTo>
                    <a:pt x="586" y="94"/>
                  </a:lnTo>
                  <a:lnTo>
                    <a:pt x="577" y="110"/>
                  </a:lnTo>
                  <a:lnTo>
                    <a:pt x="567" y="126"/>
                  </a:lnTo>
                  <a:lnTo>
                    <a:pt x="552" y="142"/>
                  </a:lnTo>
                  <a:lnTo>
                    <a:pt x="561" y="142"/>
                  </a:lnTo>
                  <a:lnTo>
                    <a:pt x="569" y="142"/>
                  </a:lnTo>
                  <a:lnTo>
                    <a:pt x="577" y="142"/>
                  </a:lnTo>
                  <a:lnTo>
                    <a:pt x="584" y="142"/>
                  </a:lnTo>
                  <a:lnTo>
                    <a:pt x="577" y="142"/>
                  </a:lnTo>
                  <a:lnTo>
                    <a:pt x="569" y="142"/>
                  </a:lnTo>
                  <a:lnTo>
                    <a:pt x="561" y="142"/>
                  </a:lnTo>
                  <a:lnTo>
                    <a:pt x="552" y="142"/>
                  </a:lnTo>
                  <a:lnTo>
                    <a:pt x="546" y="148"/>
                  </a:lnTo>
                  <a:lnTo>
                    <a:pt x="540" y="152"/>
                  </a:lnTo>
                  <a:lnTo>
                    <a:pt x="533" y="158"/>
                  </a:lnTo>
                  <a:lnTo>
                    <a:pt x="528" y="164"/>
                  </a:lnTo>
                  <a:lnTo>
                    <a:pt x="521" y="168"/>
                  </a:lnTo>
                  <a:lnTo>
                    <a:pt x="513" y="174"/>
                  </a:lnTo>
                  <a:lnTo>
                    <a:pt x="505" y="180"/>
                  </a:lnTo>
                  <a:lnTo>
                    <a:pt x="497" y="186"/>
                  </a:lnTo>
                  <a:lnTo>
                    <a:pt x="494" y="188"/>
                  </a:lnTo>
                  <a:lnTo>
                    <a:pt x="487" y="193"/>
                  </a:lnTo>
                  <a:lnTo>
                    <a:pt x="477" y="201"/>
                  </a:lnTo>
                  <a:lnTo>
                    <a:pt x="463" y="210"/>
                  </a:lnTo>
                  <a:lnTo>
                    <a:pt x="448" y="221"/>
                  </a:lnTo>
                  <a:lnTo>
                    <a:pt x="431" y="235"/>
                  </a:lnTo>
                  <a:lnTo>
                    <a:pt x="412" y="250"/>
                  </a:lnTo>
                  <a:lnTo>
                    <a:pt x="393" y="265"/>
                  </a:lnTo>
                  <a:lnTo>
                    <a:pt x="374" y="281"/>
                  </a:lnTo>
                  <a:lnTo>
                    <a:pt x="356" y="298"/>
                  </a:lnTo>
                  <a:lnTo>
                    <a:pt x="339" y="314"/>
                  </a:lnTo>
                  <a:lnTo>
                    <a:pt x="324" y="330"/>
                  </a:lnTo>
                  <a:lnTo>
                    <a:pt x="310" y="345"/>
                  </a:lnTo>
                  <a:lnTo>
                    <a:pt x="301" y="359"/>
                  </a:lnTo>
                  <a:lnTo>
                    <a:pt x="294" y="371"/>
                  </a:lnTo>
                  <a:lnTo>
                    <a:pt x="291" y="382"/>
                  </a:lnTo>
                  <a:lnTo>
                    <a:pt x="291" y="383"/>
                  </a:lnTo>
                  <a:lnTo>
                    <a:pt x="291" y="383"/>
                  </a:lnTo>
                  <a:lnTo>
                    <a:pt x="291" y="383"/>
                  </a:lnTo>
                  <a:lnTo>
                    <a:pt x="293" y="384"/>
                  </a:lnTo>
                  <a:lnTo>
                    <a:pt x="295" y="390"/>
                  </a:lnTo>
                  <a:lnTo>
                    <a:pt x="299" y="395"/>
                  </a:lnTo>
                  <a:lnTo>
                    <a:pt x="307" y="400"/>
                  </a:lnTo>
                  <a:lnTo>
                    <a:pt x="319" y="405"/>
                  </a:lnTo>
                  <a:lnTo>
                    <a:pt x="335" y="410"/>
                  </a:lnTo>
                  <a:lnTo>
                    <a:pt x="357" y="416"/>
                  </a:lnTo>
                  <a:lnTo>
                    <a:pt x="385" y="422"/>
                  </a:lnTo>
                  <a:lnTo>
                    <a:pt x="418" y="430"/>
                  </a:lnTo>
                  <a:lnTo>
                    <a:pt x="431" y="432"/>
                  </a:lnTo>
                  <a:lnTo>
                    <a:pt x="443" y="436"/>
                  </a:lnTo>
                  <a:lnTo>
                    <a:pt x="458" y="439"/>
                  </a:lnTo>
                  <a:lnTo>
                    <a:pt x="475" y="443"/>
                  </a:lnTo>
                  <a:lnTo>
                    <a:pt x="491" y="447"/>
                  </a:lnTo>
                  <a:lnTo>
                    <a:pt x="508" y="451"/>
                  </a:lnTo>
                  <a:lnTo>
                    <a:pt x="525" y="455"/>
                  </a:lnTo>
                  <a:lnTo>
                    <a:pt x="541" y="460"/>
                  </a:lnTo>
                  <a:lnTo>
                    <a:pt x="556" y="465"/>
                  </a:lnTo>
                  <a:lnTo>
                    <a:pt x="571" y="470"/>
                  </a:lnTo>
                  <a:lnTo>
                    <a:pt x="585" y="475"/>
                  </a:lnTo>
                  <a:lnTo>
                    <a:pt x="597" y="480"/>
                  </a:lnTo>
                  <a:lnTo>
                    <a:pt x="606" y="484"/>
                  </a:lnTo>
                  <a:lnTo>
                    <a:pt x="614" y="490"/>
                  </a:lnTo>
                  <a:lnTo>
                    <a:pt x="619" y="495"/>
                  </a:lnTo>
                  <a:lnTo>
                    <a:pt x="621" y="499"/>
                  </a:lnTo>
                  <a:lnTo>
                    <a:pt x="620" y="528"/>
                  </a:lnTo>
                  <a:lnTo>
                    <a:pt x="612" y="560"/>
                  </a:lnTo>
                  <a:lnTo>
                    <a:pt x="599" y="596"/>
                  </a:lnTo>
                  <a:lnTo>
                    <a:pt x="581" y="630"/>
                  </a:lnTo>
                  <a:lnTo>
                    <a:pt x="559" y="666"/>
                  </a:lnTo>
                  <a:lnTo>
                    <a:pt x="535" y="700"/>
                  </a:lnTo>
                  <a:lnTo>
                    <a:pt x="508" y="730"/>
                  </a:lnTo>
                  <a:lnTo>
                    <a:pt x="482" y="756"/>
                  </a:lnTo>
                  <a:lnTo>
                    <a:pt x="470" y="765"/>
                  </a:lnTo>
                  <a:lnTo>
                    <a:pt x="461" y="772"/>
                  </a:lnTo>
                  <a:lnTo>
                    <a:pt x="452" y="778"/>
                  </a:lnTo>
                  <a:lnTo>
                    <a:pt x="443" y="783"/>
                  </a:lnTo>
                  <a:lnTo>
                    <a:pt x="437" y="786"/>
                  </a:lnTo>
                  <a:lnTo>
                    <a:pt x="430" y="788"/>
                  </a:lnTo>
                  <a:lnTo>
                    <a:pt x="425" y="788"/>
                  </a:lnTo>
                  <a:lnTo>
                    <a:pt x="420" y="788"/>
                  </a:lnTo>
                  <a:lnTo>
                    <a:pt x="416" y="787"/>
                  </a:lnTo>
                  <a:lnTo>
                    <a:pt x="412" y="785"/>
                  </a:lnTo>
                  <a:lnTo>
                    <a:pt x="409" y="781"/>
                  </a:lnTo>
                  <a:lnTo>
                    <a:pt x="405" y="777"/>
                  </a:lnTo>
                  <a:lnTo>
                    <a:pt x="401" y="766"/>
                  </a:lnTo>
                  <a:lnTo>
                    <a:pt x="397" y="753"/>
                  </a:lnTo>
                  <a:lnTo>
                    <a:pt x="395" y="738"/>
                  </a:lnTo>
                  <a:lnTo>
                    <a:pt x="395" y="721"/>
                  </a:lnTo>
                  <a:lnTo>
                    <a:pt x="396" y="698"/>
                  </a:lnTo>
                  <a:lnTo>
                    <a:pt x="399" y="677"/>
                  </a:lnTo>
                  <a:lnTo>
                    <a:pt x="401" y="657"/>
                  </a:lnTo>
                  <a:lnTo>
                    <a:pt x="404" y="642"/>
                  </a:lnTo>
                  <a:lnTo>
                    <a:pt x="404" y="641"/>
                  </a:lnTo>
                  <a:lnTo>
                    <a:pt x="404" y="641"/>
                  </a:lnTo>
                  <a:lnTo>
                    <a:pt x="404" y="640"/>
                  </a:lnTo>
                  <a:lnTo>
                    <a:pt x="404" y="640"/>
                  </a:lnTo>
                  <a:lnTo>
                    <a:pt x="403" y="635"/>
                  </a:lnTo>
                  <a:lnTo>
                    <a:pt x="402" y="632"/>
                  </a:lnTo>
                  <a:lnTo>
                    <a:pt x="400" y="629"/>
                  </a:lnTo>
                  <a:lnTo>
                    <a:pt x="396" y="627"/>
                  </a:lnTo>
                  <a:lnTo>
                    <a:pt x="392" y="626"/>
                  </a:lnTo>
                  <a:lnTo>
                    <a:pt x="381" y="621"/>
                  </a:lnTo>
                  <a:lnTo>
                    <a:pt x="365" y="613"/>
                  </a:lnTo>
                  <a:lnTo>
                    <a:pt x="343" y="604"/>
                  </a:lnTo>
                  <a:lnTo>
                    <a:pt x="318" y="592"/>
                  </a:lnTo>
                  <a:lnTo>
                    <a:pt x="289" y="579"/>
                  </a:lnTo>
                  <a:lnTo>
                    <a:pt x="259" y="564"/>
                  </a:lnTo>
                  <a:lnTo>
                    <a:pt x="227" y="546"/>
                  </a:lnTo>
                  <a:lnTo>
                    <a:pt x="195" y="528"/>
                  </a:lnTo>
                  <a:lnTo>
                    <a:pt x="162" y="508"/>
                  </a:lnTo>
                  <a:lnTo>
                    <a:pt x="132" y="489"/>
                  </a:lnTo>
                  <a:lnTo>
                    <a:pt x="104" y="467"/>
                  </a:lnTo>
                  <a:lnTo>
                    <a:pt x="78" y="446"/>
                  </a:lnTo>
                  <a:lnTo>
                    <a:pt x="57" y="424"/>
                  </a:lnTo>
                  <a:lnTo>
                    <a:pt x="40" y="402"/>
                  </a:lnTo>
                  <a:lnTo>
                    <a:pt x="30" y="380"/>
                  </a:lnTo>
                  <a:lnTo>
                    <a:pt x="29" y="375"/>
                  </a:lnTo>
                  <a:lnTo>
                    <a:pt x="27" y="370"/>
                  </a:lnTo>
                  <a:lnTo>
                    <a:pt x="26" y="364"/>
                  </a:lnTo>
                  <a:lnTo>
                    <a:pt x="26" y="360"/>
                  </a:lnTo>
                  <a:lnTo>
                    <a:pt x="26" y="353"/>
                  </a:lnTo>
                  <a:lnTo>
                    <a:pt x="27" y="347"/>
                  </a:lnTo>
                  <a:lnTo>
                    <a:pt x="30" y="340"/>
                  </a:lnTo>
                  <a:lnTo>
                    <a:pt x="32" y="334"/>
                  </a:lnTo>
                  <a:lnTo>
                    <a:pt x="36" y="329"/>
                  </a:lnTo>
                  <a:lnTo>
                    <a:pt x="39" y="324"/>
                  </a:lnTo>
                  <a:lnTo>
                    <a:pt x="42" y="318"/>
                  </a:lnTo>
                  <a:lnTo>
                    <a:pt x="47" y="314"/>
                  </a:lnTo>
                  <a:lnTo>
                    <a:pt x="52" y="308"/>
                  </a:lnTo>
                  <a:lnTo>
                    <a:pt x="57" y="303"/>
                  </a:lnTo>
                  <a:lnTo>
                    <a:pt x="62" y="298"/>
                  </a:lnTo>
                  <a:lnTo>
                    <a:pt x="68" y="293"/>
                  </a:lnTo>
                  <a:lnTo>
                    <a:pt x="64" y="287"/>
                  </a:lnTo>
                  <a:lnTo>
                    <a:pt x="62" y="281"/>
                  </a:lnTo>
                  <a:lnTo>
                    <a:pt x="59" y="276"/>
                  </a:lnTo>
                  <a:lnTo>
                    <a:pt x="55" y="270"/>
                  </a:lnTo>
                  <a:lnTo>
                    <a:pt x="48" y="276"/>
                  </a:lnTo>
                  <a:lnTo>
                    <a:pt x="41" y="283"/>
                  </a:lnTo>
                  <a:lnTo>
                    <a:pt x="36" y="288"/>
                  </a:lnTo>
                  <a:lnTo>
                    <a:pt x="30" y="295"/>
                  </a:lnTo>
                  <a:lnTo>
                    <a:pt x="24" y="302"/>
                  </a:lnTo>
                  <a:lnTo>
                    <a:pt x="19" y="309"/>
                  </a:lnTo>
                  <a:lnTo>
                    <a:pt x="15" y="315"/>
                  </a:lnTo>
                  <a:lnTo>
                    <a:pt x="10" y="322"/>
                  </a:lnTo>
                  <a:lnTo>
                    <a:pt x="6" y="331"/>
                  </a:lnTo>
                  <a:lnTo>
                    <a:pt x="2" y="340"/>
                  </a:lnTo>
                  <a:lnTo>
                    <a:pt x="1" y="351"/>
                  </a:lnTo>
                  <a:lnTo>
                    <a:pt x="0" y="360"/>
                  </a:lnTo>
                  <a:lnTo>
                    <a:pt x="0" y="367"/>
                  </a:lnTo>
                  <a:lnTo>
                    <a:pt x="1" y="375"/>
                  </a:lnTo>
                  <a:lnTo>
                    <a:pt x="3" y="382"/>
                  </a:lnTo>
                  <a:lnTo>
                    <a:pt x="6" y="390"/>
                  </a:lnTo>
                  <a:lnTo>
                    <a:pt x="16" y="412"/>
                  </a:lnTo>
                  <a:lnTo>
                    <a:pt x="31" y="432"/>
                  </a:lnTo>
                  <a:lnTo>
                    <a:pt x="51" y="454"/>
                  </a:lnTo>
                  <a:lnTo>
                    <a:pt x="74" y="475"/>
                  </a:lnTo>
                  <a:lnTo>
                    <a:pt x="99" y="496"/>
                  </a:lnTo>
                  <a:lnTo>
                    <a:pt x="127" y="515"/>
                  </a:lnTo>
                  <a:lnTo>
                    <a:pt x="157" y="535"/>
                  </a:lnTo>
                  <a:lnTo>
                    <a:pt x="186" y="553"/>
                  </a:lnTo>
                  <a:lnTo>
                    <a:pt x="216" y="569"/>
                  </a:lnTo>
                  <a:lnTo>
                    <a:pt x="246" y="586"/>
                  </a:lnTo>
                  <a:lnTo>
                    <a:pt x="275" y="601"/>
                  </a:lnTo>
                  <a:lnTo>
                    <a:pt x="302" y="613"/>
                  </a:lnTo>
                  <a:lnTo>
                    <a:pt x="326" y="625"/>
                  </a:lnTo>
                  <a:lnTo>
                    <a:pt x="348" y="634"/>
                  </a:lnTo>
                  <a:lnTo>
                    <a:pt x="365" y="642"/>
                  </a:lnTo>
                  <a:lnTo>
                    <a:pt x="378" y="648"/>
                  </a:lnTo>
                  <a:lnTo>
                    <a:pt x="375" y="662"/>
                  </a:lnTo>
                  <a:lnTo>
                    <a:pt x="372" y="679"/>
                  </a:lnTo>
                  <a:lnTo>
                    <a:pt x="371" y="698"/>
                  </a:lnTo>
                  <a:lnTo>
                    <a:pt x="370" y="720"/>
                  </a:lnTo>
                  <a:lnTo>
                    <a:pt x="371" y="740"/>
                  </a:lnTo>
                  <a:lnTo>
                    <a:pt x="373" y="758"/>
                  </a:lnTo>
                  <a:lnTo>
                    <a:pt x="377" y="776"/>
                  </a:lnTo>
                  <a:lnTo>
                    <a:pt x="384" y="791"/>
                  </a:lnTo>
                  <a:lnTo>
                    <a:pt x="390" y="799"/>
                  </a:lnTo>
                  <a:lnTo>
                    <a:pt x="397" y="806"/>
                  </a:lnTo>
                  <a:lnTo>
                    <a:pt x="407" y="810"/>
                  </a:lnTo>
                  <a:lnTo>
                    <a:pt x="416" y="814"/>
                  </a:lnTo>
                  <a:lnTo>
                    <a:pt x="424" y="815"/>
                  </a:lnTo>
                  <a:lnTo>
                    <a:pt x="433" y="814"/>
                  </a:lnTo>
                  <a:lnTo>
                    <a:pt x="442" y="811"/>
                  </a:lnTo>
                  <a:lnTo>
                    <a:pt x="452" y="808"/>
                  </a:lnTo>
                  <a:lnTo>
                    <a:pt x="463" y="802"/>
                  </a:lnTo>
                  <a:lnTo>
                    <a:pt x="473" y="795"/>
                  </a:lnTo>
                  <a:lnTo>
                    <a:pt x="485" y="786"/>
                  </a:lnTo>
                  <a:lnTo>
                    <a:pt x="498" y="776"/>
                  </a:lnTo>
                  <a:lnTo>
                    <a:pt x="523" y="751"/>
                  </a:lnTo>
                  <a:lnTo>
                    <a:pt x="548" y="723"/>
                  </a:lnTo>
                  <a:lnTo>
                    <a:pt x="574" y="689"/>
                  </a:lnTo>
                  <a:lnTo>
                    <a:pt x="597" y="654"/>
                  </a:lnTo>
                  <a:lnTo>
                    <a:pt x="618" y="617"/>
                  </a:lnTo>
                  <a:lnTo>
                    <a:pt x="634" y="580"/>
                  </a:lnTo>
                  <a:lnTo>
                    <a:pt x="644" y="543"/>
                  </a:lnTo>
                  <a:lnTo>
                    <a:pt x="647" y="508"/>
                  </a:lnTo>
                  <a:lnTo>
                    <a:pt x="647" y="506"/>
                  </a:lnTo>
                  <a:lnTo>
                    <a:pt x="647" y="503"/>
                  </a:lnTo>
                  <a:lnTo>
                    <a:pt x="647" y="499"/>
                  </a:lnTo>
                  <a:lnTo>
                    <a:pt x="646" y="4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1" name="Freeform 36"/>
            <p:cNvSpPr>
              <a:spLocks/>
            </p:cNvSpPr>
            <p:nvPr/>
          </p:nvSpPr>
          <p:spPr bwMode="auto">
            <a:xfrm>
              <a:off x="4851400" y="3182938"/>
              <a:ext cx="392113" cy="273050"/>
            </a:xfrm>
            <a:custGeom>
              <a:avLst/>
              <a:gdLst>
                <a:gd name="T0" fmla="*/ 198 w 494"/>
                <a:gd name="T1" fmla="*/ 342 h 342"/>
                <a:gd name="T2" fmla="*/ 205 w 494"/>
                <a:gd name="T3" fmla="*/ 333 h 342"/>
                <a:gd name="T4" fmla="*/ 214 w 494"/>
                <a:gd name="T5" fmla="*/ 324 h 342"/>
                <a:gd name="T6" fmla="*/ 223 w 494"/>
                <a:gd name="T7" fmla="*/ 313 h 342"/>
                <a:gd name="T8" fmla="*/ 235 w 494"/>
                <a:gd name="T9" fmla="*/ 303 h 342"/>
                <a:gd name="T10" fmla="*/ 246 w 494"/>
                <a:gd name="T11" fmla="*/ 293 h 342"/>
                <a:gd name="T12" fmla="*/ 258 w 494"/>
                <a:gd name="T13" fmla="*/ 281 h 342"/>
                <a:gd name="T14" fmla="*/ 271 w 494"/>
                <a:gd name="T15" fmla="*/ 271 h 342"/>
                <a:gd name="T16" fmla="*/ 283 w 494"/>
                <a:gd name="T17" fmla="*/ 259 h 342"/>
                <a:gd name="T18" fmla="*/ 297 w 494"/>
                <a:gd name="T19" fmla="*/ 249 h 342"/>
                <a:gd name="T20" fmla="*/ 310 w 494"/>
                <a:gd name="T21" fmla="*/ 237 h 342"/>
                <a:gd name="T22" fmla="*/ 324 w 494"/>
                <a:gd name="T23" fmla="*/ 227 h 342"/>
                <a:gd name="T24" fmla="*/ 336 w 494"/>
                <a:gd name="T25" fmla="*/ 218 h 342"/>
                <a:gd name="T26" fmla="*/ 349 w 494"/>
                <a:gd name="T27" fmla="*/ 207 h 342"/>
                <a:gd name="T28" fmla="*/ 361 w 494"/>
                <a:gd name="T29" fmla="*/ 199 h 342"/>
                <a:gd name="T30" fmla="*/ 372 w 494"/>
                <a:gd name="T31" fmla="*/ 191 h 342"/>
                <a:gd name="T32" fmla="*/ 382 w 494"/>
                <a:gd name="T33" fmla="*/ 184 h 342"/>
                <a:gd name="T34" fmla="*/ 426 w 494"/>
                <a:gd name="T35" fmla="*/ 150 h 342"/>
                <a:gd name="T36" fmla="*/ 457 w 494"/>
                <a:gd name="T37" fmla="*/ 117 h 342"/>
                <a:gd name="T38" fmla="*/ 477 w 494"/>
                <a:gd name="T39" fmla="*/ 86 h 342"/>
                <a:gd name="T40" fmla="*/ 488 w 494"/>
                <a:gd name="T41" fmla="*/ 58 h 342"/>
                <a:gd name="T42" fmla="*/ 493 w 494"/>
                <a:gd name="T43" fmla="*/ 35 h 342"/>
                <a:gd name="T44" fmla="*/ 494 w 494"/>
                <a:gd name="T45" fmla="*/ 16 h 342"/>
                <a:gd name="T46" fmla="*/ 493 w 494"/>
                <a:gd name="T47" fmla="*/ 5 h 342"/>
                <a:gd name="T48" fmla="*/ 492 w 494"/>
                <a:gd name="T49" fmla="*/ 0 h 342"/>
                <a:gd name="T50" fmla="*/ 337 w 494"/>
                <a:gd name="T51" fmla="*/ 93 h 342"/>
                <a:gd name="T52" fmla="*/ 335 w 494"/>
                <a:gd name="T53" fmla="*/ 94 h 342"/>
                <a:gd name="T54" fmla="*/ 328 w 494"/>
                <a:gd name="T55" fmla="*/ 96 h 342"/>
                <a:gd name="T56" fmla="*/ 318 w 494"/>
                <a:gd name="T57" fmla="*/ 99 h 342"/>
                <a:gd name="T58" fmla="*/ 304 w 494"/>
                <a:gd name="T59" fmla="*/ 102 h 342"/>
                <a:gd name="T60" fmla="*/ 286 w 494"/>
                <a:gd name="T61" fmla="*/ 107 h 342"/>
                <a:gd name="T62" fmla="*/ 266 w 494"/>
                <a:gd name="T63" fmla="*/ 114 h 342"/>
                <a:gd name="T64" fmla="*/ 243 w 494"/>
                <a:gd name="T65" fmla="*/ 121 h 342"/>
                <a:gd name="T66" fmla="*/ 219 w 494"/>
                <a:gd name="T67" fmla="*/ 129 h 342"/>
                <a:gd name="T68" fmla="*/ 192 w 494"/>
                <a:gd name="T69" fmla="*/ 138 h 342"/>
                <a:gd name="T70" fmla="*/ 166 w 494"/>
                <a:gd name="T71" fmla="*/ 147 h 342"/>
                <a:gd name="T72" fmla="*/ 137 w 494"/>
                <a:gd name="T73" fmla="*/ 159 h 342"/>
                <a:gd name="T74" fmla="*/ 109 w 494"/>
                <a:gd name="T75" fmla="*/ 170 h 342"/>
                <a:gd name="T76" fmla="*/ 80 w 494"/>
                <a:gd name="T77" fmla="*/ 182 h 342"/>
                <a:gd name="T78" fmla="*/ 53 w 494"/>
                <a:gd name="T79" fmla="*/ 196 h 342"/>
                <a:gd name="T80" fmla="*/ 25 w 494"/>
                <a:gd name="T81" fmla="*/ 210 h 342"/>
                <a:gd name="T82" fmla="*/ 0 w 494"/>
                <a:gd name="T83" fmla="*/ 225 h 342"/>
                <a:gd name="T84" fmla="*/ 17 w 494"/>
                <a:gd name="T85" fmla="*/ 225 h 342"/>
                <a:gd name="T86" fmla="*/ 34 w 494"/>
                <a:gd name="T87" fmla="*/ 226 h 342"/>
                <a:gd name="T88" fmla="*/ 52 w 494"/>
                <a:gd name="T89" fmla="*/ 228 h 342"/>
                <a:gd name="T90" fmla="*/ 69 w 494"/>
                <a:gd name="T91" fmla="*/ 230 h 342"/>
                <a:gd name="T92" fmla="*/ 85 w 494"/>
                <a:gd name="T93" fmla="*/ 234 h 342"/>
                <a:gd name="T94" fmla="*/ 101 w 494"/>
                <a:gd name="T95" fmla="*/ 238 h 342"/>
                <a:gd name="T96" fmla="*/ 117 w 494"/>
                <a:gd name="T97" fmla="*/ 244 h 342"/>
                <a:gd name="T98" fmla="*/ 131 w 494"/>
                <a:gd name="T99" fmla="*/ 250 h 342"/>
                <a:gd name="T100" fmla="*/ 145 w 494"/>
                <a:gd name="T101" fmla="*/ 257 h 342"/>
                <a:gd name="T102" fmla="*/ 157 w 494"/>
                <a:gd name="T103" fmla="*/ 266 h 342"/>
                <a:gd name="T104" fmla="*/ 168 w 494"/>
                <a:gd name="T105" fmla="*/ 275 h 342"/>
                <a:gd name="T106" fmla="*/ 177 w 494"/>
                <a:gd name="T107" fmla="*/ 286 h 342"/>
                <a:gd name="T108" fmla="*/ 185 w 494"/>
                <a:gd name="T109" fmla="*/ 298 h 342"/>
                <a:gd name="T110" fmla="*/ 191 w 494"/>
                <a:gd name="T111" fmla="*/ 311 h 342"/>
                <a:gd name="T112" fmla="*/ 196 w 494"/>
                <a:gd name="T113" fmla="*/ 326 h 342"/>
                <a:gd name="T114" fmla="*/ 198 w 494"/>
                <a:gd name="T115"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342">
                  <a:moveTo>
                    <a:pt x="198" y="342"/>
                  </a:moveTo>
                  <a:lnTo>
                    <a:pt x="205" y="333"/>
                  </a:lnTo>
                  <a:lnTo>
                    <a:pt x="214" y="324"/>
                  </a:lnTo>
                  <a:lnTo>
                    <a:pt x="223" y="313"/>
                  </a:lnTo>
                  <a:lnTo>
                    <a:pt x="235" y="303"/>
                  </a:lnTo>
                  <a:lnTo>
                    <a:pt x="246" y="293"/>
                  </a:lnTo>
                  <a:lnTo>
                    <a:pt x="258" y="281"/>
                  </a:lnTo>
                  <a:lnTo>
                    <a:pt x="271" y="271"/>
                  </a:lnTo>
                  <a:lnTo>
                    <a:pt x="283" y="259"/>
                  </a:lnTo>
                  <a:lnTo>
                    <a:pt x="297" y="249"/>
                  </a:lnTo>
                  <a:lnTo>
                    <a:pt x="310" y="237"/>
                  </a:lnTo>
                  <a:lnTo>
                    <a:pt x="324" y="227"/>
                  </a:lnTo>
                  <a:lnTo>
                    <a:pt x="336" y="218"/>
                  </a:lnTo>
                  <a:lnTo>
                    <a:pt x="349" y="207"/>
                  </a:lnTo>
                  <a:lnTo>
                    <a:pt x="361" y="199"/>
                  </a:lnTo>
                  <a:lnTo>
                    <a:pt x="372" y="191"/>
                  </a:lnTo>
                  <a:lnTo>
                    <a:pt x="382" y="184"/>
                  </a:lnTo>
                  <a:lnTo>
                    <a:pt x="426" y="150"/>
                  </a:lnTo>
                  <a:lnTo>
                    <a:pt x="457" y="117"/>
                  </a:lnTo>
                  <a:lnTo>
                    <a:pt x="477" y="86"/>
                  </a:lnTo>
                  <a:lnTo>
                    <a:pt x="488" y="58"/>
                  </a:lnTo>
                  <a:lnTo>
                    <a:pt x="493" y="35"/>
                  </a:lnTo>
                  <a:lnTo>
                    <a:pt x="494" y="16"/>
                  </a:lnTo>
                  <a:lnTo>
                    <a:pt x="493" y="5"/>
                  </a:lnTo>
                  <a:lnTo>
                    <a:pt x="492" y="0"/>
                  </a:lnTo>
                  <a:lnTo>
                    <a:pt x="337" y="93"/>
                  </a:lnTo>
                  <a:lnTo>
                    <a:pt x="335" y="94"/>
                  </a:lnTo>
                  <a:lnTo>
                    <a:pt x="328" y="96"/>
                  </a:lnTo>
                  <a:lnTo>
                    <a:pt x="318" y="99"/>
                  </a:lnTo>
                  <a:lnTo>
                    <a:pt x="304" y="102"/>
                  </a:lnTo>
                  <a:lnTo>
                    <a:pt x="286" y="107"/>
                  </a:lnTo>
                  <a:lnTo>
                    <a:pt x="266" y="114"/>
                  </a:lnTo>
                  <a:lnTo>
                    <a:pt x="243" y="121"/>
                  </a:lnTo>
                  <a:lnTo>
                    <a:pt x="219" y="129"/>
                  </a:lnTo>
                  <a:lnTo>
                    <a:pt x="192" y="138"/>
                  </a:lnTo>
                  <a:lnTo>
                    <a:pt x="166" y="147"/>
                  </a:lnTo>
                  <a:lnTo>
                    <a:pt x="137" y="159"/>
                  </a:lnTo>
                  <a:lnTo>
                    <a:pt x="109" y="170"/>
                  </a:lnTo>
                  <a:lnTo>
                    <a:pt x="80" y="182"/>
                  </a:lnTo>
                  <a:lnTo>
                    <a:pt x="53" y="196"/>
                  </a:lnTo>
                  <a:lnTo>
                    <a:pt x="25" y="210"/>
                  </a:lnTo>
                  <a:lnTo>
                    <a:pt x="0" y="225"/>
                  </a:lnTo>
                  <a:lnTo>
                    <a:pt x="17" y="225"/>
                  </a:lnTo>
                  <a:lnTo>
                    <a:pt x="34" y="226"/>
                  </a:lnTo>
                  <a:lnTo>
                    <a:pt x="52" y="228"/>
                  </a:lnTo>
                  <a:lnTo>
                    <a:pt x="69" y="230"/>
                  </a:lnTo>
                  <a:lnTo>
                    <a:pt x="85" y="234"/>
                  </a:lnTo>
                  <a:lnTo>
                    <a:pt x="101" y="238"/>
                  </a:lnTo>
                  <a:lnTo>
                    <a:pt x="117" y="244"/>
                  </a:lnTo>
                  <a:lnTo>
                    <a:pt x="131" y="250"/>
                  </a:lnTo>
                  <a:lnTo>
                    <a:pt x="145" y="257"/>
                  </a:lnTo>
                  <a:lnTo>
                    <a:pt x="157" y="266"/>
                  </a:lnTo>
                  <a:lnTo>
                    <a:pt x="168" y="275"/>
                  </a:lnTo>
                  <a:lnTo>
                    <a:pt x="177" y="286"/>
                  </a:lnTo>
                  <a:lnTo>
                    <a:pt x="185" y="298"/>
                  </a:lnTo>
                  <a:lnTo>
                    <a:pt x="191" y="311"/>
                  </a:lnTo>
                  <a:lnTo>
                    <a:pt x="196" y="326"/>
                  </a:lnTo>
                  <a:lnTo>
                    <a:pt x="198" y="342"/>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2" name="Freeform 37"/>
            <p:cNvSpPr>
              <a:spLocks/>
            </p:cNvSpPr>
            <p:nvPr/>
          </p:nvSpPr>
          <p:spPr bwMode="auto">
            <a:xfrm>
              <a:off x="4841875" y="3175000"/>
              <a:ext cx="411163" cy="288925"/>
            </a:xfrm>
            <a:custGeom>
              <a:avLst/>
              <a:gdLst>
                <a:gd name="T0" fmla="*/ 461 w 518"/>
                <a:gd name="T1" fmla="*/ 141 h 364"/>
                <a:gd name="T2" fmla="*/ 439 w 518"/>
                <a:gd name="T3" fmla="*/ 147 h 364"/>
                <a:gd name="T4" fmla="*/ 420 w 518"/>
                <a:gd name="T5" fmla="*/ 164 h 364"/>
                <a:gd name="T6" fmla="*/ 397 w 518"/>
                <a:gd name="T7" fmla="*/ 181 h 364"/>
                <a:gd name="T8" fmla="*/ 348 w 518"/>
                <a:gd name="T9" fmla="*/ 216 h 364"/>
                <a:gd name="T10" fmla="*/ 279 w 518"/>
                <a:gd name="T11" fmla="*/ 271 h 364"/>
                <a:gd name="T12" fmla="*/ 217 w 518"/>
                <a:gd name="T13" fmla="*/ 329 h 364"/>
                <a:gd name="T14" fmla="*/ 181 w 518"/>
                <a:gd name="T15" fmla="*/ 275 h 364"/>
                <a:gd name="T16" fmla="*/ 113 w 518"/>
                <a:gd name="T17" fmla="*/ 239 h 364"/>
                <a:gd name="T18" fmla="*/ 75 w 518"/>
                <a:gd name="T19" fmla="*/ 215 h 364"/>
                <a:gd name="T20" fmla="*/ 152 w 518"/>
                <a:gd name="T21" fmla="*/ 181 h 364"/>
                <a:gd name="T22" fmla="*/ 226 w 518"/>
                <a:gd name="T23" fmla="*/ 154 h 364"/>
                <a:gd name="T24" fmla="*/ 290 w 518"/>
                <a:gd name="T25" fmla="*/ 134 h 364"/>
                <a:gd name="T26" fmla="*/ 334 w 518"/>
                <a:gd name="T27" fmla="*/ 120 h 364"/>
                <a:gd name="T28" fmla="*/ 352 w 518"/>
                <a:gd name="T29" fmla="*/ 116 h 364"/>
                <a:gd name="T30" fmla="*/ 354 w 518"/>
                <a:gd name="T31" fmla="*/ 116 h 364"/>
                <a:gd name="T32" fmla="*/ 374 w 518"/>
                <a:gd name="T33" fmla="*/ 103 h 364"/>
                <a:gd name="T34" fmla="*/ 439 w 518"/>
                <a:gd name="T35" fmla="*/ 64 h 364"/>
                <a:gd name="T36" fmla="*/ 495 w 518"/>
                <a:gd name="T37" fmla="*/ 30 h 364"/>
                <a:gd name="T38" fmla="*/ 495 w 518"/>
                <a:gd name="T39" fmla="*/ 33 h 364"/>
                <a:gd name="T40" fmla="*/ 492 w 518"/>
                <a:gd name="T41" fmla="*/ 53 h 364"/>
                <a:gd name="T42" fmla="*/ 480 w 518"/>
                <a:gd name="T43" fmla="*/ 94 h 364"/>
                <a:gd name="T44" fmla="*/ 445 w 518"/>
                <a:gd name="T45" fmla="*/ 141 h 364"/>
                <a:gd name="T46" fmla="*/ 468 w 518"/>
                <a:gd name="T47" fmla="*/ 141 h 364"/>
                <a:gd name="T48" fmla="*/ 505 w 518"/>
                <a:gd name="T49" fmla="*/ 91 h 364"/>
                <a:gd name="T50" fmla="*/ 518 w 518"/>
                <a:gd name="T51" fmla="*/ 34 h 364"/>
                <a:gd name="T52" fmla="*/ 514 w 518"/>
                <a:gd name="T53" fmla="*/ 9 h 364"/>
                <a:gd name="T54" fmla="*/ 510 w 518"/>
                <a:gd name="T55" fmla="*/ 3 h 364"/>
                <a:gd name="T56" fmla="*/ 503 w 518"/>
                <a:gd name="T57" fmla="*/ 0 h 364"/>
                <a:gd name="T58" fmla="*/ 491 w 518"/>
                <a:gd name="T59" fmla="*/ 6 h 364"/>
                <a:gd name="T60" fmla="*/ 422 w 518"/>
                <a:gd name="T61" fmla="*/ 49 h 364"/>
                <a:gd name="T62" fmla="*/ 352 w 518"/>
                <a:gd name="T63" fmla="*/ 90 h 364"/>
                <a:gd name="T64" fmla="*/ 330 w 518"/>
                <a:gd name="T65" fmla="*/ 98 h 364"/>
                <a:gd name="T66" fmla="*/ 284 w 518"/>
                <a:gd name="T67" fmla="*/ 112 h 364"/>
                <a:gd name="T68" fmla="*/ 217 w 518"/>
                <a:gd name="T69" fmla="*/ 133 h 364"/>
                <a:gd name="T70" fmla="*/ 139 w 518"/>
                <a:gd name="T71" fmla="*/ 163 h 364"/>
                <a:gd name="T72" fmla="*/ 57 w 518"/>
                <a:gd name="T73" fmla="*/ 199 h 364"/>
                <a:gd name="T74" fmla="*/ 4 w 518"/>
                <a:gd name="T75" fmla="*/ 230 h 364"/>
                <a:gd name="T76" fmla="*/ 0 w 518"/>
                <a:gd name="T77" fmla="*/ 237 h 364"/>
                <a:gd name="T78" fmla="*/ 1 w 518"/>
                <a:gd name="T79" fmla="*/ 239 h 364"/>
                <a:gd name="T80" fmla="*/ 5 w 518"/>
                <a:gd name="T81" fmla="*/ 246 h 364"/>
                <a:gd name="T82" fmla="*/ 24 w 518"/>
                <a:gd name="T83" fmla="*/ 248 h 364"/>
                <a:gd name="T84" fmla="*/ 69 w 518"/>
                <a:gd name="T85" fmla="*/ 253 h 364"/>
                <a:gd name="T86" fmla="*/ 114 w 518"/>
                <a:gd name="T87" fmla="*/ 262 h 364"/>
                <a:gd name="T88" fmla="*/ 155 w 518"/>
                <a:gd name="T89" fmla="*/ 280 h 364"/>
                <a:gd name="T90" fmla="*/ 185 w 518"/>
                <a:gd name="T91" fmla="*/ 310 h 364"/>
                <a:gd name="T92" fmla="*/ 198 w 518"/>
                <a:gd name="T93" fmla="*/ 354 h 364"/>
                <a:gd name="T94" fmla="*/ 203 w 518"/>
                <a:gd name="T95" fmla="*/ 363 h 364"/>
                <a:gd name="T96" fmla="*/ 213 w 518"/>
                <a:gd name="T97" fmla="*/ 364 h 364"/>
                <a:gd name="T98" fmla="*/ 234 w 518"/>
                <a:gd name="T99" fmla="*/ 343 h 364"/>
                <a:gd name="T100" fmla="*/ 305 w 518"/>
                <a:gd name="T101" fmla="*/ 278 h 364"/>
                <a:gd name="T102" fmla="*/ 379 w 518"/>
                <a:gd name="T103" fmla="*/ 219 h 364"/>
                <a:gd name="T104" fmla="*/ 423 w 518"/>
                <a:gd name="T105" fmla="*/ 189 h 364"/>
                <a:gd name="T106" fmla="*/ 452 w 518"/>
                <a:gd name="T107" fmla="*/ 165 h 364"/>
                <a:gd name="T108" fmla="*/ 474 w 518"/>
                <a:gd name="T109" fmla="*/ 14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8" h="364">
                  <a:moveTo>
                    <a:pt x="474" y="141"/>
                  </a:moveTo>
                  <a:lnTo>
                    <a:pt x="468" y="141"/>
                  </a:lnTo>
                  <a:lnTo>
                    <a:pt x="461" y="141"/>
                  </a:lnTo>
                  <a:lnTo>
                    <a:pt x="453" y="141"/>
                  </a:lnTo>
                  <a:lnTo>
                    <a:pt x="445" y="141"/>
                  </a:lnTo>
                  <a:lnTo>
                    <a:pt x="439" y="147"/>
                  </a:lnTo>
                  <a:lnTo>
                    <a:pt x="434" y="153"/>
                  </a:lnTo>
                  <a:lnTo>
                    <a:pt x="427" y="158"/>
                  </a:lnTo>
                  <a:lnTo>
                    <a:pt x="420" y="164"/>
                  </a:lnTo>
                  <a:lnTo>
                    <a:pt x="413" y="170"/>
                  </a:lnTo>
                  <a:lnTo>
                    <a:pt x="405" y="176"/>
                  </a:lnTo>
                  <a:lnTo>
                    <a:pt x="397" y="181"/>
                  </a:lnTo>
                  <a:lnTo>
                    <a:pt x="389" y="187"/>
                  </a:lnTo>
                  <a:lnTo>
                    <a:pt x="370" y="200"/>
                  </a:lnTo>
                  <a:lnTo>
                    <a:pt x="348" y="216"/>
                  </a:lnTo>
                  <a:lnTo>
                    <a:pt x="326" y="233"/>
                  </a:lnTo>
                  <a:lnTo>
                    <a:pt x="302" y="252"/>
                  </a:lnTo>
                  <a:lnTo>
                    <a:pt x="279" y="271"/>
                  </a:lnTo>
                  <a:lnTo>
                    <a:pt x="256" y="292"/>
                  </a:lnTo>
                  <a:lnTo>
                    <a:pt x="235" y="310"/>
                  </a:lnTo>
                  <a:lnTo>
                    <a:pt x="217" y="329"/>
                  </a:lnTo>
                  <a:lnTo>
                    <a:pt x="209" y="308"/>
                  </a:lnTo>
                  <a:lnTo>
                    <a:pt x="197" y="291"/>
                  </a:lnTo>
                  <a:lnTo>
                    <a:pt x="181" y="275"/>
                  </a:lnTo>
                  <a:lnTo>
                    <a:pt x="163" y="261"/>
                  </a:lnTo>
                  <a:lnTo>
                    <a:pt x="140" y="248"/>
                  </a:lnTo>
                  <a:lnTo>
                    <a:pt x="113" y="239"/>
                  </a:lnTo>
                  <a:lnTo>
                    <a:pt x="84" y="232"/>
                  </a:lnTo>
                  <a:lnTo>
                    <a:pt x="51" y="227"/>
                  </a:lnTo>
                  <a:lnTo>
                    <a:pt x="75" y="215"/>
                  </a:lnTo>
                  <a:lnTo>
                    <a:pt x="101" y="203"/>
                  </a:lnTo>
                  <a:lnTo>
                    <a:pt x="127" y="192"/>
                  </a:lnTo>
                  <a:lnTo>
                    <a:pt x="152" y="181"/>
                  </a:lnTo>
                  <a:lnTo>
                    <a:pt x="178" y="172"/>
                  </a:lnTo>
                  <a:lnTo>
                    <a:pt x="202" y="163"/>
                  </a:lnTo>
                  <a:lnTo>
                    <a:pt x="226" y="154"/>
                  </a:lnTo>
                  <a:lnTo>
                    <a:pt x="249" y="147"/>
                  </a:lnTo>
                  <a:lnTo>
                    <a:pt x="270" y="140"/>
                  </a:lnTo>
                  <a:lnTo>
                    <a:pt x="290" y="134"/>
                  </a:lnTo>
                  <a:lnTo>
                    <a:pt x="307" y="128"/>
                  </a:lnTo>
                  <a:lnTo>
                    <a:pt x="322" y="124"/>
                  </a:lnTo>
                  <a:lnTo>
                    <a:pt x="334" y="120"/>
                  </a:lnTo>
                  <a:lnTo>
                    <a:pt x="344" y="118"/>
                  </a:lnTo>
                  <a:lnTo>
                    <a:pt x="349" y="117"/>
                  </a:lnTo>
                  <a:lnTo>
                    <a:pt x="352" y="116"/>
                  </a:lnTo>
                  <a:lnTo>
                    <a:pt x="353" y="116"/>
                  </a:lnTo>
                  <a:lnTo>
                    <a:pt x="354" y="116"/>
                  </a:lnTo>
                  <a:lnTo>
                    <a:pt x="354" y="116"/>
                  </a:lnTo>
                  <a:lnTo>
                    <a:pt x="355" y="114"/>
                  </a:lnTo>
                  <a:lnTo>
                    <a:pt x="360" y="111"/>
                  </a:lnTo>
                  <a:lnTo>
                    <a:pt x="374" y="103"/>
                  </a:lnTo>
                  <a:lnTo>
                    <a:pt x="393" y="91"/>
                  </a:lnTo>
                  <a:lnTo>
                    <a:pt x="416" y="78"/>
                  </a:lnTo>
                  <a:lnTo>
                    <a:pt x="439" y="64"/>
                  </a:lnTo>
                  <a:lnTo>
                    <a:pt x="462" y="50"/>
                  </a:lnTo>
                  <a:lnTo>
                    <a:pt x="482" y="38"/>
                  </a:lnTo>
                  <a:lnTo>
                    <a:pt x="495" y="30"/>
                  </a:lnTo>
                  <a:lnTo>
                    <a:pt x="495" y="32"/>
                  </a:lnTo>
                  <a:lnTo>
                    <a:pt x="495" y="32"/>
                  </a:lnTo>
                  <a:lnTo>
                    <a:pt x="495" y="33"/>
                  </a:lnTo>
                  <a:lnTo>
                    <a:pt x="495" y="34"/>
                  </a:lnTo>
                  <a:lnTo>
                    <a:pt x="495" y="43"/>
                  </a:lnTo>
                  <a:lnTo>
                    <a:pt x="492" y="53"/>
                  </a:lnTo>
                  <a:lnTo>
                    <a:pt x="490" y="66"/>
                  </a:lnTo>
                  <a:lnTo>
                    <a:pt x="485" y="79"/>
                  </a:lnTo>
                  <a:lnTo>
                    <a:pt x="480" y="94"/>
                  </a:lnTo>
                  <a:lnTo>
                    <a:pt x="470" y="109"/>
                  </a:lnTo>
                  <a:lnTo>
                    <a:pt x="459" y="125"/>
                  </a:lnTo>
                  <a:lnTo>
                    <a:pt x="445" y="141"/>
                  </a:lnTo>
                  <a:lnTo>
                    <a:pt x="453" y="141"/>
                  </a:lnTo>
                  <a:lnTo>
                    <a:pt x="461" y="141"/>
                  </a:lnTo>
                  <a:lnTo>
                    <a:pt x="468" y="141"/>
                  </a:lnTo>
                  <a:lnTo>
                    <a:pt x="474" y="141"/>
                  </a:lnTo>
                  <a:lnTo>
                    <a:pt x="492" y="116"/>
                  </a:lnTo>
                  <a:lnTo>
                    <a:pt x="505" y="91"/>
                  </a:lnTo>
                  <a:lnTo>
                    <a:pt x="512" y="70"/>
                  </a:lnTo>
                  <a:lnTo>
                    <a:pt x="517" y="50"/>
                  </a:lnTo>
                  <a:lnTo>
                    <a:pt x="518" y="34"/>
                  </a:lnTo>
                  <a:lnTo>
                    <a:pt x="517" y="21"/>
                  </a:lnTo>
                  <a:lnTo>
                    <a:pt x="515" y="12"/>
                  </a:lnTo>
                  <a:lnTo>
                    <a:pt x="514" y="9"/>
                  </a:lnTo>
                  <a:lnTo>
                    <a:pt x="513" y="6"/>
                  </a:lnTo>
                  <a:lnTo>
                    <a:pt x="512" y="4"/>
                  </a:lnTo>
                  <a:lnTo>
                    <a:pt x="510" y="3"/>
                  </a:lnTo>
                  <a:lnTo>
                    <a:pt x="507" y="2"/>
                  </a:lnTo>
                  <a:lnTo>
                    <a:pt x="505" y="0"/>
                  </a:lnTo>
                  <a:lnTo>
                    <a:pt x="503" y="0"/>
                  </a:lnTo>
                  <a:lnTo>
                    <a:pt x="500" y="2"/>
                  </a:lnTo>
                  <a:lnTo>
                    <a:pt x="498" y="3"/>
                  </a:lnTo>
                  <a:lnTo>
                    <a:pt x="491" y="6"/>
                  </a:lnTo>
                  <a:lnTo>
                    <a:pt x="475" y="17"/>
                  </a:lnTo>
                  <a:lnTo>
                    <a:pt x="450" y="32"/>
                  </a:lnTo>
                  <a:lnTo>
                    <a:pt x="422" y="49"/>
                  </a:lnTo>
                  <a:lnTo>
                    <a:pt x="394" y="65"/>
                  </a:lnTo>
                  <a:lnTo>
                    <a:pt x="370" y="80"/>
                  </a:lnTo>
                  <a:lnTo>
                    <a:pt x="352" y="90"/>
                  </a:lnTo>
                  <a:lnTo>
                    <a:pt x="345" y="95"/>
                  </a:lnTo>
                  <a:lnTo>
                    <a:pt x="339" y="96"/>
                  </a:lnTo>
                  <a:lnTo>
                    <a:pt x="330" y="98"/>
                  </a:lnTo>
                  <a:lnTo>
                    <a:pt x="318" y="102"/>
                  </a:lnTo>
                  <a:lnTo>
                    <a:pt x="302" y="106"/>
                  </a:lnTo>
                  <a:lnTo>
                    <a:pt x="284" y="112"/>
                  </a:lnTo>
                  <a:lnTo>
                    <a:pt x="264" y="118"/>
                  </a:lnTo>
                  <a:lnTo>
                    <a:pt x="241" y="125"/>
                  </a:lnTo>
                  <a:lnTo>
                    <a:pt x="217" y="133"/>
                  </a:lnTo>
                  <a:lnTo>
                    <a:pt x="192" y="142"/>
                  </a:lnTo>
                  <a:lnTo>
                    <a:pt x="165" y="151"/>
                  </a:lnTo>
                  <a:lnTo>
                    <a:pt x="139" y="163"/>
                  </a:lnTo>
                  <a:lnTo>
                    <a:pt x="111" y="173"/>
                  </a:lnTo>
                  <a:lnTo>
                    <a:pt x="84" y="186"/>
                  </a:lnTo>
                  <a:lnTo>
                    <a:pt x="57" y="199"/>
                  </a:lnTo>
                  <a:lnTo>
                    <a:pt x="31" y="212"/>
                  </a:lnTo>
                  <a:lnTo>
                    <a:pt x="6" y="227"/>
                  </a:lnTo>
                  <a:lnTo>
                    <a:pt x="4" y="230"/>
                  </a:lnTo>
                  <a:lnTo>
                    <a:pt x="1" y="232"/>
                  </a:lnTo>
                  <a:lnTo>
                    <a:pt x="0" y="234"/>
                  </a:lnTo>
                  <a:lnTo>
                    <a:pt x="0" y="237"/>
                  </a:lnTo>
                  <a:lnTo>
                    <a:pt x="0" y="238"/>
                  </a:lnTo>
                  <a:lnTo>
                    <a:pt x="1" y="238"/>
                  </a:lnTo>
                  <a:lnTo>
                    <a:pt x="1" y="239"/>
                  </a:lnTo>
                  <a:lnTo>
                    <a:pt x="1" y="240"/>
                  </a:lnTo>
                  <a:lnTo>
                    <a:pt x="3" y="244"/>
                  </a:lnTo>
                  <a:lnTo>
                    <a:pt x="5" y="246"/>
                  </a:lnTo>
                  <a:lnTo>
                    <a:pt x="8" y="247"/>
                  </a:lnTo>
                  <a:lnTo>
                    <a:pt x="12" y="248"/>
                  </a:lnTo>
                  <a:lnTo>
                    <a:pt x="24" y="248"/>
                  </a:lnTo>
                  <a:lnTo>
                    <a:pt x="39" y="249"/>
                  </a:lnTo>
                  <a:lnTo>
                    <a:pt x="53" y="250"/>
                  </a:lnTo>
                  <a:lnTo>
                    <a:pt x="69" y="253"/>
                  </a:lnTo>
                  <a:lnTo>
                    <a:pt x="84" y="255"/>
                  </a:lnTo>
                  <a:lnTo>
                    <a:pt x="99" y="259"/>
                  </a:lnTo>
                  <a:lnTo>
                    <a:pt x="114" y="262"/>
                  </a:lnTo>
                  <a:lnTo>
                    <a:pt x="128" y="268"/>
                  </a:lnTo>
                  <a:lnTo>
                    <a:pt x="142" y="273"/>
                  </a:lnTo>
                  <a:lnTo>
                    <a:pt x="155" y="280"/>
                  </a:lnTo>
                  <a:lnTo>
                    <a:pt x="166" y="290"/>
                  </a:lnTo>
                  <a:lnTo>
                    <a:pt x="177" y="299"/>
                  </a:lnTo>
                  <a:lnTo>
                    <a:pt x="185" y="310"/>
                  </a:lnTo>
                  <a:lnTo>
                    <a:pt x="192" y="323"/>
                  </a:lnTo>
                  <a:lnTo>
                    <a:pt x="196" y="338"/>
                  </a:lnTo>
                  <a:lnTo>
                    <a:pt x="198" y="354"/>
                  </a:lnTo>
                  <a:lnTo>
                    <a:pt x="200" y="358"/>
                  </a:lnTo>
                  <a:lnTo>
                    <a:pt x="201" y="361"/>
                  </a:lnTo>
                  <a:lnTo>
                    <a:pt x="203" y="363"/>
                  </a:lnTo>
                  <a:lnTo>
                    <a:pt x="207" y="364"/>
                  </a:lnTo>
                  <a:lnTo>
                    <a:pt x="210" y="364"/>
                  </a:lnTo>
                  <a:lnTo>
                    <a:pt x="213" y="364"/>
                  </a:lnTo>
                  <a:lnTo>
                    <a:pt x="216" y="363"/>
                  </a:lnTo>
                  <a:lnTo>
                    <a:pt x="218" y="361"/>
                  </a:lnTo>
                  <a:lnTo>
                    <a:pt x="234" y="343"/>
                  </a:lnTo>
                  <a:lnTo>
                    <a:pt x="255" y="322"/>
                  </a:lnTo>
                  <a:lnTo>
                    <a:pt x="279" y="301"/>
                  </a:lnTo>
                  <a:lnTo>
                    <a:pt x="305" y="278"/>
                  </a:lnTo>
                  <a:lnTo>
                    <a:pt x="331" y="257"/>
                  </a:lnTo>
                  <a:lnTo>
                    <a:pt x="356" y="237"/>
                  </a:lnTo>
                  <a:lnTo>
                    <a:pt x="379" y="219"/>
                  </a:lnTo>
                  <a:lnTo>
                    <a:pt x="400" y="206"/>
                  </a:lnTo>
                  <a:lnTo>
                    <a:pt x="412" y="197"/>
                  </a:lnTo>
                  <a:lnTo>
                    <a:pt x="423" y="189"/>
                  </a:lnTo>
                  <a:lnTo>
                    <a:pt x="434" y="181"/>
                  </a:lnTo>
                  <a:lnTo>
                    <a:pt x="443" y="173"/>
                  </a:lnTo>
                  <a:lnTo>
                    <a:pt x="452" y="165"/>
                  </a:lnTo>
                  <a:lnTo>
                    <a:pt x="460" y="157"/>
                  </a:lnTo>
                  <a:lnTo>
                    <a:pt x="467" y="149"/>
                  </a:lnTo>
                  <a:lnTo>
                    <a:pt x="474"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3" name="Freeform 38"/>
            <p:cNvSpPr>
              <a:spLocks/>
            </p:cNvSpPr>
            <p:nvPr/>
          </p:nvSpPr>
          <p:spPr bwMode="auto">
            <a:xfrm>
              <a:off x="4878388" y="3136900"/>
              <a:ext cx="484188" cy="514350"/>
            </a:xfrm>
            <a:custGeom>
              <a:avLst/>
              <a:gdLst>
                <a:gd name="T0" fmla="*/ 603 w 611"/>
                <a:gd name="T1" fmla="*/ 324 h 650"/>
                <a:gd name="T2" fmla="*/ 578 w 611"/>
                <a:gd name="T3" fmla="*/ 302 h 650"/>
                <a:gd name="T4" fmla="*/ 537 w 611"/>
                <a:gd name="T5" fmla="*/ 280 h 650"/>
                <a:gd name="T6" fmla="*/ 488 w 611"/>
                <a:gd name="T7" fmla="*/ 259 h 650"/>
                <a:gd name="T8" fmla="*/ 436 w 611"/>
                <a:gd name="T9" fmla="*/ 239 h 650"/>
                <a:gd name="T10" fmla="*/ 386 w 611"/>
                <a:gd name="T11" fmla="*/ 221 h 650"/>
                <a:gd name="T12" fmla="*/ 347 w 611"/>
                <a:gd name="T13" fmla="*/ 205 h 650"/>
                <a:gd name="T14" fmla="*/ 324 w 611"/>
                <a:gd name="T15" fmla="*/ 192 h 650"/>
                <a:gd name="T16" fmla="*/ 319 w 611"/>
                <a:gd name="T17" fmla="*/ 179 h 650"/>
                <a:gd name="T18" fmla="*/ 330 w 611"/>
                <a:gd name="T19" fmla="*/ 168 h 650"/>
                <a:gd name="T20" fmla="*/ 354 w 611"/>
                <a:gd name="T21" fmla="*/ 161 h 650"/>
                <a:gd name="T22" fmla="*/ 394 w 611"/>
                <a:gd name="T23" fmla="*/ 150 h 650"/>
                <a:gd name="T24" fmla="*/ 451 w 611"/>
                <a:gd name="T25" fmla="*/ 122 h 650"/>
                <a:gd name="T26" fmla="*/ 472 w 611"/>
                <a:gd name="T27" fmla="*/ 77 h 650"/>
                <a:gd name="T28" fmla="*/ 460 w 611"/>
                <a:gd name="T29" fmla="*/ 33 h 650"/>
                <a:gd name="T30" fmla="*/ 442 w 611"/>
                <a:gd name="T31" fmla="*/ 5 h 650"/>
                <a:gd name="T32" fmla="*/ 368 w 611"/>
                <a:gd name="T33" fmla="*/ 14 h 650"/>
                <a:gd name="T34" fmla="*/ 355 w 611"/>
                <a:gd name="T35" fmla="*/ 13 h 650"/>
                <a:gd name="T36" fmla="*/ 322 w 611"/>
                <a:gd name="T37" fmla="*/ 12 h 650"/>
                <a:gd name="T38" fmla="*/ 273 w 611"/>
                <a:gd name="T39" fmla="*/ 13 h 650"/>
                <a:gd name="T40" fmla="*/ 216 w 611"/>
                <a:gd name="T41" fmla="*/ 17 h 650"/>
                <a:gd name="T42" fmla="*/ 155 w 611"/>
                <a:gd name="T43" fmla="*/ 29 h 650"/>
                <a:gd name="T44" fmla="*/ 96 w 611"/>
                <a:gd name="T45" fmla="*/ 48 h 650"/>
                <a:gd name="T46" fmla="*/ 45 w 611"/>
                <a:gd name="T47" fmla="*/ 80 h 650"/>
                <a:gd name="T48" fmla="*/ 8 w 611"/>
                <a:gd name="T49" fmla="*/ 122 h 650"/>
                <a:gd name="T50" fmla="*/ 4 w 611"/>
                <a:gd name="T51" fmla="*/ 175 h 650"/>
                <a:gd name="T52" fmla="*/ 36 w 611"/>
                <a:gd name="T53" fmla="*/ 233 h 650"/>
                <a:gd name="T54" fmla="*/ 95 w 611"/>
                <a:gd name="T55" fmla="*/ 293 h 650"/>
                <a:gd name="T56" fmla="*/ 170 w 611"/>
                <a:gd name="T57" fmla="*/ 349 h 650"/>
                <a:gd name="T58" fmla="*/ 247 w 611"/>
                <a:gd name="T59" fmla="*/ 400 h 650"/>
                <a:gd name="T60" fmla="*/ 316 w 611"/>
                <a:gd name="T61" fmla="*/ 440 h 650"/>
                <a:gd name="T62" fmla="*/ 366 w 611"/>
                <a:gd name="T63" fmla="*/ 467 h 650"/>
                <a:gd name="T64" fmla="*/ 385 w 611"/>
                <a:gd name="T65" fmla="*/ 477 h 650"/>
                <a:gd name="T66" fmla="*/ 387 w 611"/>
                <a:gd name="T67" fmla="*/ 499 h 650"/>
                <a:gd name="T68" fmla="*/ 396 w 611"/>
                <a:gd name="T69" fmla="*/ 548 h 650"/>
                <a:gd name="T70" fmla="*/ 414 w 611"/>
                <a:gd name="T71" fmla="*/ 605 h 650"/>
                <a:gd name="T72" fmla="*/ 446 w 611"/>
                <a:gd name="T73" fmla="*/ 646 h 650"/>
                <a:gd name="T74" fmla="*/ 469 w 611"/>
                <a:gd name="T75" fmla="*/ 648 h 650"/>
                <a:gd name="T76" fmla="*/ 498 w 611"/>
                <a:gd name="T77" fmla="*/ 629 h 650"/>
                <a:gd name="T78" fmla="*/ 528 w 611"/>
                <a:gd name="T79" fmla="*/ 596 h 650"/>
                <a:gd name="T80" fmla="*/ 558 w 611"/>
                <a:gd name="T81" fmla="*/ 551 h 650"/>
                <a:gd name="T82" fmla="*/ 583 w 611"/>
                <a:gd name="T83" fmla="*/ 498 h 650"/>
                <a:gd name="T84" fmla="*/ 602 w 611"/>
                <a:gd name="T85" fmla="*/ 441 h 650"/>
                <a:gd name="T86" fmla="*/ 611 w 611"/>
                <a:gd name="T87" fmla="*/ 386 h 650"/>
                <a:gd name="T88" fmla="*/ 608 w 611"/>
                <a:gd name="T89" fmla="*/ 334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1" h="650">
                  <a:moveTo>
                    <a:pt x="608" y="334"/>
                  </a:moveTo>
                  <a:lnTo>
                    <a:pt x="603" y="324"/>
                  </a:lnTo>
                  <a:lnTo>
                    <a:pt x="593" y="312"/>
                  </a:lnTo>
                  <a:lnTo>
                    <a:pt x="578" y="302"/>
                  </a:lnTo>
                  <a:lnTo>
                    <a:pt x="558" y="290"/>
                  </a:lnTo>
                  <a:lnTo>
                    <a:pt x="537" y="280"/>
                  </a:lnTo>
                  <a:lnTo>
                    <a:pt x="513" y="270"/>
                  </a:lnTo>
                  <a:lnTo>
                    <a:pt x="488" y="259"/>
                  </a:lnTo>
                  <a:lnTo>
                    <a:pt x="461" y="249"/>
                  </a:lnTo>
                  <a:lnTo>
                    <a:pt x="436" y="239"/>
                  </a:lnTo>
                  <a:lnTo>
                    <a:pt x="410" y="229"/>
                  </a:lnTo>
                  <a:lnTo>
                    <a:pt x="386" y="221"/>
                  </a:lnTo>
                  <a:lnTo>
                    <a:pt x="366" y="212"/>
                  </a:lnTo>
                  <a:lnTo>
                    <a:pt x="347" y="205"/>
                  </a:lnTo>
                  <a:lnTo>
                    <a:pt x="333" y="198"/>
                  </a:lnTo>
                  <a:lnTo>
                    <a:pt x="324" y="192"/>
                  </a:lnTo>
                  <a:lnTo>
                    <a:pt x="319" y="187"/>
                  </a:lnTo>
                  <a:lnTo>
                    <a:pt x="319" y="179"/>
                  </a:lnTo>
                  <a:lnTo>
                    <a:pt x="323" y="173"/>
                  </a:lnTo>
                  <a:lnTo>
                    <a:pt x="330" y="168"/>
                  </a:lnTo>
                  <a:lnTo>
                    <a:pt x="340" y="165"/>
                  </a:lnTo>
                  <a:lnTo>
                    <a:pt x="354" y="161"/>
                  </a:lnTo>
                  <a:lnTo>
                    <a:pt x="372" y="157"/>
                  </a:lnTo>
                  <a:lnTo>
                    <a:pt x="394" y="150"/>
                  </a:lnTo>
                  <a:lnTo>
                    <a:pt x="420" y="141"/>
                  </a:lnTo>
                  <a:lnTo>
                    <a:pt x="451" y="122"/>
                  </a:lnTo>
                  <a:lnTo>
                    <a:pt x="467" y="100"/>
                  </a:lnTo>
                  <a:lnTo>
                    <a:pt x="472" y="77"/>
                  </a:lnTo>
                  <a:lnTo>
                    <a:pt x="468" y="54"/>
                  </a:lnTo>
                  <a:lnTo>
                    <a:pt x="460" y="33"/>
                  </a:lnTo>
                  <a:lnTo>
                    <a:pt x="450" y="16"/>
                  </a:lnTo>
                  <a:lnTo>
                    <a:pt x="442" y="5"/>
                  </a:lnTo>
                  <a:lnTo>
                    <a:pt x="438" y="0"/>
                  </a:lnTo>
                  <a:lnTo>
                    <a:pt x="368" y="14"/>
                  </a:lnTo>
                  <a:lnTo>
                    <a:pt x="364" y="14"/>
                  </a:lnTo>
                  <a:lnTo>
                    <a:pt x="355" y="13"/>
                  </a:lnTo>
                  <a:lnTo>
                    <a:pt x="341" y="13"/>
                  </a:lnTo>
                  <a:lnTo>
                    <a:pt x="322" y="12"/>
                  </a:lnTo>
                  <a:lnTo>
                    <a:pt x="300" y="12"/>
                  </a:lnTo>
                  <a:lnTo>
                    <a:pt x="273" y="13"/>
                  </a:lnTo>
                  <a:lnTo>
                    <a:pt x="246" y="15"/>
                  </a:lnTo>
                  <a:lnTo>
                    <a:pt x="216" y="17"/>
                  </a:lnTo>
                  <a:lnTo>
                    <a:pt x="185" y="23"/>
                  </a:lnTo>
                  <a:lnTo>
                    <a:pt x="155" y="29"/>
                  </a:lnTo>
                  <a:lnTo>
                    <a:pt x="125" y="38"/>
                  </a:lnTo>
                  <a:lnTo>
                    <a:pt x="96" y="48"/>
                  </a:lnTo>
                  <a:lnTo>
                    <a:pt x="69" y="62"/>
                  </a:lnTo>
                  <a:lnTo>
                    <a:pt x="45" y="80"/>
                  </a:lnTo>
                  <a:lnTo>
                    <a:pt x="24" y="99"/>
                  </a:lnTo>
                  <a:lnTo>
                    <a:pt x="8" y="122"/>
                  </a:lnTo>
                  <a:lnTo>
                    <a:pt x="0" y="148"/>
                  </a:lnTo>
                  <a:lnTo>
                    <a:pt x="4" y="175"/>
                  </a:lnTo>
                  <a:lnTo>
                    <a:pt x="15" y="204"/>
                  </a:lnTo>
                  <a:lnTo>
                    <a:pt x="36" y="233"/>
                  </a:lnTo>
                  <a:lnTo>
                    <a:pt x="62" y="263"/>
                  </a:lnTo>
                  <a:lnTo>
                    <a:pt x="95" y="293"/>
                  </a:lnTo>
                  <a:lnTo>
                    <a:pt x="130" y="321"/>
                  </a:lnTo>
                  <a:lnTo>
                    <a:pt x="170" y="349"/>
                  </a:lnTo>
                  <a:lnTo>
                    <a:pt x="208" y="376"/>
                  </a:lnTo>
                  <a:lnTo>
                    <a:pt x="247" y="400"/>
                  </a:lnTo>
                  <a:lnTo>
                    <a:pt x="283" y="422"/>
                  </a:lnTo>
                  <a:lnTo>
                    <a:pt x="316" y="440"/>
                  </a:lnTo>
                  <a:lnTo>
                    <a:pt x="344" y="455"/>
                  </a:lnTo>
                  <a:lnTo>
                    <a:pt x="366" y="467"/>
                  </a:lnTo>
                  <a:lnTo>
                    <a:pt x="381" y="475"/>
                  </a:lnTo>
                  <a:lnTo>
                    <a:pt x="385" y="477"/>
                  </a:lnTo>
                  <a:lnTo>
                    <a:pt x="385" y="483"/>
                  </a:lnTo>
                  <a:lnTo>
                    <a:pt x="387" y="499"/>
                  </a:lnTo>
                  <a:lnTo>
                    <a:pt x="390" y="522"/>
                  </a:lnTo>
                  <a:lnTo>
                    <a:pt x="396" y="548"/>
                  </a:lnTo>
                  <a:lnTo>
                    <a:pt x="404" y="577"/>
                  </a:lnTo>
                  <a:lnTo>
                    <a:pt x="414" y="605"/>
                  </a:lnTo>
                  <a:lnTo>
                    <a:pt x="428" y="629"/>
                  </a:lnTo>
                  <a:lnTo>
                    <a:pt x="446" y="646"/>
                  </a:lnTo>
                  <a:lnTo>
                    <a:pt x="458" y="650"/>
                  </a:lnTo>
                  <a:lnTo>
                    <a:pt x="469" y="648"/>
                  </a:lnTo>
                  <a:lnTo>
                    <a:pt x="483" y="641"/>
                  </a:lnTo>
                  <a:lnTo>
                    <a:pt x="498" y="629"/>
                  </a:lnTo>
                  <a:lnTo>
                    <a:pt x="513" y="614"/>
                  </a:lnTo>
                  <a:lnTo>
                    <a:pt x="528" y="596"/>
                  </a:lnTo>
                  <a:lnTo>
                    <a:pt x="543" y="575"/>
                  </a:lnTo>
                  <a:lnTo>
                    <a:pt x="558" y="551"/>
                  </a:lnTo>
                  <a:lnTo>
                    <a:pt x="571" y="525"/>
                  </a:lnTo>
                  <a:lnTo>
                    <a:pt x="583" y="498"/>
                  </a:lnTo>
                  <a:lnTo>
                    <a:pt x="594" y="470"/>
                  </a:lnTo>
                  <a:lnTo>
                    <a:pt x="602" y="441"/>
                  </a:lnTo>
                  <a:lnTo>
                    <a:pt x="608" y="414"/>
                  </a:lnTo>
                  <a:lnTo>
                    <a:pt x="611" y="386"/>
                  </a:lnTo>
                  <a:lnTo>
                    <a:pt x="611" y="360"/>
                  </a:lnTo>
                  <a:lnTo>
                    <a:pt x="608" y="334"/>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4" name="Freeform 39"/>
            <p:cNvSpPr>
              <a:spLocks/>
            </p:cNvSpPr>
            <p:nvPr/>
          </p:nvSpPr>
          <p:spPr bwMode="auto">
            <a:xfrm>
              <a:off x="4867275" y="3125788"/>
              <a:ext cx="506413" cy="536575"/>
            </a:xfrm>
            <a:custGeom>
              <a:avLst/>
              <a:gdLst>
                <a:gd name="T0" fmla="*/ 600 w 637"/>
                <a:gd name="T1" fmla="*/ 307 h 675"/>
                <a:gd name="T2" fmla="*/ 496 w 637"/>
                <a:gd name="T3" fmla="*/ 257 h 675"/>
                <a:gd name="T4" fmla="*/ 452 w 637"/>
                <a:gd name="T5" fmla="*/ 261 h 675"/>
                <a:gd name="T6" fmla="*/ 525 w 637"/>
                <a:gd name="T7" fmla="*/ 296 h 675"/>
                <a:gd name="T8" fmla="*/ 601 w 637"/>
                <a:gd name="T9" fmla="*/ 340 h 675"/>
                <a:gd name="T10" fmla="*/ 610 w 637"/>
                <a:gd name="T11" fmla="*/ 374 h 675"/>
                <a:gd name="T12" fmla="*/ 586 w 637"/>
                <a:gd name="T13" fmla="*/ 496 h 675"/>
                <a:gd name="T14" fmla="*/ 511 w 637"/>
                <a:gd name="T15" fmla="*/ 624 h 675"/>
                <a:gd name="T16" fmla="*/ 471 w 637"/>
                <a:gd name="T17" fmla="*/ 649 h 675"/>
                <a:gd name="T18" fmla="*/ 431 w 637"/>
                <a:gd name="T19" fmla="*/ 597 h 675"/>
                <a:gd name="T20" fmla="*/ 412 w 637"/>
                <a:gd name="T21" fmla="*/ 506 h 675"/>
                <a:gd name="T22" fmla="*/ 406 w 637"/>
                <a:gd name="T23" fmla="*/ 481 h 675"/>
                <a:gd name="T24" fmla="*/ 371 w 637"/>
                <a:gd name="T25" fmla="*/ 461 h 675"/>
                <a:gd name="T26" fmla="*/ 261 w 637"/>
                <a:gd name="T27" fmla="*/ 399 h 675"/>
                <a:gd name="T28" fmla="*/ 131 w 637"/>
                <a:gd name="T29" fmla="*/ 309 h 675"/>
                <a:gd name="T30" fmla="*/ 39 w 637"/>
                <a:gd name="T31" fmla="*/ 210 h 675"/>
                <a:gd name="T32" fmla="*/ 27 w 637"/>
                <a:gd name="T33" fmla="*/ 151 h 675"/>
                <a:gd name="T34" fmla="*/ 88 w 637"/>
                <a:gd name="T35" fmla="*/ 86 h 675"/>
                <a:gd name="T36" fmla="*/ 200 w 637"/>
                <a:gd name="T37" fmla="*/ 49 h 675"/>
                <a:gd name="T38" fmla="*/ 311 w 637"/>
                <a:gd name="T39" fmla="*/ 38 h 675"/>
                <a:gd name="T40" fmla="*/ 375 w 637"/>
                <a:gd name="T41" fmla="*/ 41 h 675"/>
                <a:gd name="T42" fmla="*/ 381 w 637"/>
                <a:gd name="T43" fmla="*/ 41 h 675"/>
                <a:gd name="T44" fmla="*/ 399 w 637"/>
                <a:gd name="T45" fmla="*/ 36 h 675"/>
                <a:gd name="T46" fmla="*/ 439 w 637"/>
                <a:gd name="T47" fmla="*/ 29 h 675"/>
                <a:gd name="T48" fmla="*/ 469 w 637"/>
                <a:gd name="T49" fmla="*/ 71 h 675"/>
                <a:gd name="T50" fmla="*/ 471 w 637"/>
                <a:gd name="T51" fmla="*/ 98 h 675"/>
                <a:gd name="T52" fmla="*/ 462 w 637"/>
                <a:gd name="T53" fmla="*/ 119 h 675"/>
                <a:gd name="T54" fmla="*/ 435 w 637"/>
                <a:gd name="T55" fmla="*/ 137 h 675"/>
                <a:gd name="T56" fmla="*/ 413 w 637"/>
                <a:gd name="T57" fmla="*/ 147 h 675"/>
                <a:gd name="T58" fmla="*/ 393 w 637"/>
                <a:gd name="T59" fmla="*/ 170 h 675"/>
                <a:gd name="T60" fmla="*/ 408 w 637"/>
                <a:gd name="T61" fmla="*/ 175 h 675"/>
                <a:gd name="T62" fmla="*/ 431 w 637"/>
                <a:gd name="T63" fmla="*/ 166 h 675"/>
                <a:gd name="T64" fmla="*/ 469 w 637"/>
                <a:gd name="T65" fmla="*/ 147 h 675"/>
                <a:gd name="T66" fmla="*/ 493 w 637"/>
                <a:gd name="T67" fmla="*/ 116 h 675"/>
                <a:gd name="T68" fmla="*/ 497 w 637"/>
                <a:gd name="T69" fmla="*/ 94 h 675"/>
                <a:gd name="T70" fmla="*/ 486 w 637"/>
                <a:gd name="T71" fmla="*/ 44 h 675"/>
                <a:gd name="T72" fmla="*/ 463 w 637"/>
                <a:gd name="T73" fmla="*/ 7 h 675"/>
                <a:gd name="T74" fmla="*/ 451 w 637"/>
                <a:gd name="T75" fmla="*/ 0 h 675"/>
                <a:gd name="T76" fmla="*/ 427 w 637"/>
                <a:gd name="T77" fmla="*/ 5 h 675"/>
                <a:gd name="T78" fmla="*/ 382 w 637"/>
                <a:gd name="T79" fmla="*/ 13 h 675"/>
                <a:gd name="T80" fmla="*/ 343 w 637"/>
                <a:gd name="T81" fmla="*/ 12 h 675"/>
                <a:gd name="T82" fmla="*/ 243 w 637"/>
                <a:gd name="T83" fmla="*/ 17 h 675"/>
                <a:gd name="T84" fmla="*/ 123 w 637"/>
                <a:gd name="T85" fmla="*/ 42 h 675"/>
                <a:gd name="T86" fmla="*/ 25 w 637"/>
                <a:gd name="T87" fmla="*/ 105 h 675"/>
                <a:gd name="T88" fmla="*/ 0 w 637"/>
                <a:gd name="T89" fmla="*/ 156 h 675"/>
                <a:gd name="T90" fmla="*/ 2 w 637"/>
                <a:gd name="T91" fmla="*/ 186 h 675"/>
                <a:gd name="T92" fmla="*/ 49 w 637"/>
                <a:gd name="T93" fmla="*/ 267 h 675"/>
                <a:gd name="T94" fmla="*/ 160 w 637"/>
                <a:gd name="T95" fmla="*/ 362 h 675"/>
                <a:gd name="T96" fmla="*/ 283 w 637"/>
                <a:gd name="T97" fmla="*/ 442 h 675"/>
                <a:gd name="T98" fmla="*/ 374 w 637"/>
                <a:gd name="T99" fmla="*/ 492 h 675"/>
                <a:gd name="T100" fmla="*/ 394 w 637"/>
                <a:gd name="T101" fmla="*/ 557 h 675"/>
                <a:gd name="T102" fmla="*/ 434 w 637"/>
                <a:gd name="T103" fmla="*/ 655 h 675"/>
                <a:gd name="T104" fmla="*/ 466 w 637"/>
                <a:gd name="T105" fmla="*/ 675 h 675"/>
                <a:gd name="T106" fmla="*/ 496 w 637"/>
                <a:gd name="T107" fmla="*/ 667 h 675"/>
                <a:gd name="T108" fmla="*/ 572 w 637"/>
                <a:gd name="T109" fmla="*/ 583 h 675"/>
                <a:gd name="T110" fmla="*/ 633 w 637"/>
                <a:gd name="T111" fmla="*/ 423 h 675"/>
                <a:gd name="T112" fmla="*/ 635 w 637"/>
                <a:gd name="T113" fmla="*/ 35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7" h="675">
                  <a:moveTo>
                    <a:pt x="632" y="344"/>
                  </a:moveTo>
                  <a:lnTo>
                    <a:pt x="626" y="331"/>
                  </a:lnTo>
                  <a:lnTo>
                    <a:pt x="616" y="318"/>
                  </a:lnTo>
                  <a:lnTo>
                    <a:pt x="600" y="307"/>
                  </a:lnTo>
                  <a:lnTo>
                    <a:pt x="580" y="294"/>
                  </a:lnTo>
                  <a:lnTo>
                    <a:pt x="556" y="283"/>
                  </a:lnTo>
                  <a:lnTo>
                    <a:pt x="527" y="270"/>
                  </a:lnTo>
                  <a:lnTo>
                    <a:pt x="496" y="257"/>
                  </a:lnTo>
                  <a:lnTo>
                    <a:pt x="462" y="243"/>
                  </a:lnTo>
                  <a:lnTo>
                    <a:pt x="461" y="250"/>
                  </a:lnTo>
                  <a:lnTo>
                    <a:pt x="457" y="256"/>
                  </a:lnTo>
                  <a:lnTo>
                    <a:pt x="452" y="261"/>
                  </a:lnTo>
                  <a:lnTo>
                    <a:pt x="447" y="265"/>
                  </a:lnTo>
                  <a:lnTo>
                    <a:pt x="472" y="275"/>
                  </a:lnTo>
                  <a:lnTo>
                    <a:pt x="499" y="285"/>
                  </a:lnTo>
                  <a:lnTo>
                    <a:pt x="525" y="296"/>
                  </a:lnTo>
                  <a:lnTo>
                    <a:pt x="549" y="307"/>
                  </a:lnTo>
                  <a:lnTo>
                    <a:pt x="571" y="318"/>
                  </a:lnTo>
                  <a:lnTo>
                    <a:pt x="588" y="330"/>
                  </a:lnTo>
                  <a:lnTo>
                    <a:pt x="601" y="340"/>
                  </a:lnTo>
                  <a:lnTo>
                    <a:pt x="607" y="349"/>
                  </a:lnTo>
                  <a:lnTo>
                    <a:pt x="608" y="358"/>
                  </a:lnTo>
                  <a:lnTo>
                    <a:pt x="609" y="366"/>
                  </a:lnTo>
                  <a:lnTo>
                    <a:pt x="610" y="374"/>
                  </a:lnTo>
                  <a:lnTo>
                    <a:pt x="610" y="382"/>
                  </a:lnTo>
                  <a:lnTo>
                    <a:pt x="607" y="419"/>
                  </a:lnTo>
                  <a:lnTo>
                    <a:pt x="599" y="457"/>
                  </a:lnTo>
                  <a:lnTo>
                    <a:pt x="586" y="496"/>
                  </a:lnTo>
                  <a:lnTo>
                    <a:pt x="570" y="534"/>
                  </a:lnTo>
                  <a:lnTo>
                    <a:pt x="552" y="568"/>
                  </a:lnTo>
                  <a:lnTo>
                    <a:pt x="532" y="598"/>
                  </a:lnTo>
                  <a:lnTo>
                    <a:pt x="511" y="624"/>
                  </a:lnTo>
                  <a:lnTo>
                    <a:pt x="492" y="641"/>
                  </a:lnTo>
                  <a:lnTo>
                    <a:pt x="486" y="644"/>
                  </a:lnTo>
                  <a:lnTo>
                    <a:pt x="479" y="648"/>
                  </a:lnTo>
                  <a:lnTo>
                    <a:pt x="471" y="649"/>
                  </a:lnTo>
                  <a:lnTo>
                    <a:pt x="465" y="648"/>
                  </a:lnTo>
                  <a:lnTo>
                    <a:pt x="451" y="635"/>
                  </a:lnTo>
                  <a:lnTo>
                    <a:pt x="440" y="618"/>
                  </a:lnTo>
                  <a:lnTo>
                    <a:pt x="431" y="597"/>
                  </a:lnTo>
                  <a:lnTo>
                    <a:pt x="424" y="573"/>
                  </a:lnTo>
                  <a:lnTo>
                    <a:pt x="418" y="549"/>
                  </a:lnTo>
                  <a:lnTo>
                    <a:pt x="414" y="527"/>
                  </a:lnTo>
                  <a:lnTo>
                    <a:pt x="412" y="506"/>
                  </a:lnTo>
                  <a:lnTo>
                    <a:pt x="411" y="490"/>
                  </a:lnTo>
                  <a:lnTo>
                    <a:pt x="410" y="487"/>
                  </a:lnTo>
                  <a:lnTo>
                    <a:pt x="409" y="483"/>
                  </a:lnTo>
                  <a:lnTo>
                    <a:pt x="406" y="481"/>
                  </a:lnTo>
                  <a:lnTo>
                    <a:pt x="403" y="478"/>
                  </a:lnTo>
                  <a:lnTo>
                    <a:pt x="398" y="476"/>
                  </a:lnTo>
                  <a:lnTo>
                    <a:pt x="388" y="470"/>
                  </a:lnTo>
                  <a:lnTo>
                    <a:pt x="371" y="461"/>
                  </a:lnTo>
                  <a:lnTo>
                    <a:pt x="349" y="450"/>
                  </a:lnTo>
                  <a:lnTo>
                    <a:pt x="322" y="435"/>
                  </a:lnTo>
                  <a:lnTo>
                    <a:pt x="293" y="419"/>
                  </a:lnTo>
                  <a:lnTo>
                    <a:pt x="261" y="399"/>
                  </a:lnTo>
                  <a:lnTo>
                    <a:pt x="229" y="378"/>
                  </a:lnTo>
                  <a:lnTo>
                    <a:pt x="195" y="356"/>
                  </a:lnTo>
                  <a:lnTo>
                    <a:pt x="163" y="333"/>
                  </a:lnTo>
                  <a:lnTo>
                    <a:pt x="131" y="309"/>
                  </a:lnTo>
                  <a:lnTo>
                    <a:pt x="102" y="284"/>
                  </a:lnTo>
                  <a:lnTo>
                    <a:pt x="77" y="258"/>
                  </a:lnTo>
                  <a:lnTo>
                    <a:pt x="55" y="234"/>
                  </a:lnTo>
                  <a:lnTo>
                    <a:pt x="39" y="210"/>
                  </a:lnTo>
                  <a:lnTo>
                    <a:pt x="28" y="186"/>
                  </a:lnTo>
                  <a:lnTo>
                    <a:pt x="25" y="173"/>
                  </a:lnTo>
                  <a:lnTo>
                    <a:pt x="25" y="162"/>
                  </a:lnTo>
                  <a:lnTo>
                    <a:pt x="27" y="151"/>
                  </a:lnTo>
                  <a:lnTo>
                    <a:pt x="32" y="141"/>
                  </a:lnTo>
                  <a:lnTo>
                    <a:pt x="47" y="119"/>
                  </a:lnTo>
                  <a:lnTo>
                    <a:pt x="66" y="101"/>
                  </a:lnTo>
                  <a:lnTo>
                    <a:pt x="88" y="86"/>
                  </a:lnTo>
                  <a:lnTo>
                    <a:pt x="115" y="73"/>
                  </a:lnTo>
                  <a:lnTo>
                    <a:pt x="141" y="63"/>
                  </a:lnTo>
                  <a:lnTo>
                    <a:pt x="170" y="55"/>
                  </a:lnTo>
                  <a:lnTo>
                    <a:pt x="200" y="49"/>
                  </a:lnTo>
                  <a:lnTo>
                    <a:pt x="230" y="44"/>
                  </a:lnTo>
                  <a:lnTo>
                    <a:pt x="258" y="41"/>
                  </a:lnTo>
                  <a:lnTo>
                    <a:pt x="285" y="40"/>
                  </a:lnTo>
                  <a:lnTo>
                    <a:pt x="311" y="38"/>
                  </a:lnTo>
                  <a:lnTo>
                    <a:pt x="333" y="38"/>
                  </a:lnTo>
                  <a:lnTo>
                    <a:pt x="351" y="38"/>
                  </a:lnTo>
                  <a:lnTo>
                    <a:pt x="366" y="40"/>
                  </a:lnTo>
                  <a:lnTo>
                    <a:pt x="375" y="41"/>
                  </a:lnTo>
                  <a:lnTo>
                    <a:pt x="379" y="41"/>
                  </a:lnTo>
                  <a:lnTo>
                    <a:pt x="380" y="41"/>
                  </a:lnTo>
                  <a:lnTo>
                    <a:pt x="381" y="41"/>
                  </a:lnTo>
                  <a:lnTo>
                    <a:pt x="381" y="41"/>
                  </a:lnTo>
                  <a:lnTo>
                    <a:pt x="382" y="40"/>
                  </a:lnTo>
                  <a:lnTo>
                    <a:pt x="384" y="40"/>
                  </a:lnTo>
                  <a:lnTo>
                    <a:pt x="390" y="38"/>
                  </a:lnTo>
                  <a:lnTo>
                    <a:pt x="399" y="36"/>
                  </a:lnTo>
                  <a:lnTo>
                    <a:pt x="409" y="35"/>
                  </a:lnTo>
                  <a:lnTo>
                    <a:pt x="420" y="33"/>
                  </a:lnTo>
                  <a:lnTo>
                    <a:pt x="431" y="30"/>
                  </a:lnTo>
                  <a:lnTo>
                    <a:pt x="439" y="29"/>
                  </a:lnTo>
                  <a:lnTo>
                    <a:pt x="446" y="28"/>
                  </a:lnTo>
                  <a:lnTo>
                    <a:pt x="452" y="38"/>
                  </a:lnTo>
                  <a:lnTo>
                    <a:pt x="462" y="53"/>
                  </a:lnTo>
                  <a:lnTo>
                    <a:pt x="469" y="71"/>
                  </a:lnTo>
                  <a:lnTo>
                    <a:pt x="471" y="89"/>
                  </a:lnTo>
                  <a:lnTo>
                    <a:pt x="471" y="91"/>
                  </a:lnTo>
                  <a:lnTo>
                    <a:pt x="471" y="95"/>
                  </a:lnTo>
                  <a:lnTo>
                    <a:pt x="471" y="98"/>
                  </a:lnTo>
                  <a:lnTo>
                    <a:pt x="470" y="101"/>
                  </a:lnTo>
                  <a:lnTo>
                    <a:pt x="467" y="106"/>
                  </a:lnTo>
                  <a:lnTo>
                    <a:pt x="465" y="113"/>
                  </a:lnTo>
                  <a:lnTo>
                    <a:pt x="462" y="119"/>
                  </a:lnTo>
                  <a:lnTo>
                    <a:pt x="456" y="124"/>
                  </a:lnTo>
                  <a:lnTo>
                    <a:pt x="450" y="129"/>
                  </a:lnTo>
                  <a:lnTo>
                    <a:pt x="443" y="134"/>
                  </a:lnTo>
                  <a:lnTo>
                    <a:pt x="435" y="137"/>
                  </a:lnTo>
                  <a:lnTo>
                    <a:pt x="427" y="142"/>
                  </a:lnTo>
                  <a:lnTo>
                    <a:pt x="422" y="143"/>
                  </a:lnTo>
                  <a:lnTo>
                    <a:pt x="418" y="146"/>
                  </a:lnTo>
                  <a:lnTo>
                    <a:pt x="413" y="147"/>
                  </a:lnTo>
                  <a:lnTo>
                    <a:pt x="409" y="149"/>
                  </a:lnTo>
                  <a:lnTo>
                    <a:pt x="402" y="155"/>
                  </a:lnTo>
                  <a:lnTo>
                    <a:pt x="396" y="162"/>
                  </a:lnTo>
                  <a:lnTo>
                    <a:pt x="393" y="170"/>
                  </a:lnTo>
                  <a:lnTo>
                    <a:pt x="393" y="180"/>
                  </a:lnTo>
                  <a:lnTo>
                    <a:pt x="397" y="179"/>
                  </a:lnTo>
                  <a:lnTo>
                    <a:pt x="402" y="177"/>
                  </a:lnTo>
                  <a:lnTo>
                    <a:pt x="408" y="175"/>
                  </a:lnTo>
                  <a:lnTo>
                    <a:pt x="413" y="173"/>
                  </a:lnTo>
                  <a:lnTo>
                    <a:pt x="418" y="171"/>
                  </a:lnTo>
                  <a:lnTo>
                    <a:pt x="424" y="169"/>
                  </a:lnTo>
                  <a:lnTo>
                    <a:pt x="431" y="166"/>
                  </a:lnTo>
                  <a:lnTo>
                    <a:pt x="436" y="164"/>
                  </a:lnTo>
                  <a:lnTo>
                    <a:pt x="448" y="159"/>
                  </a:lnTo>
                  <a:lnTo>
                    <a:pt x="459" y="154"/>
                  </a:lnTo>
                  <a:lnTo>
                    <a:pt x="469" y="147"/>
                  </a:lnTo>
                  <a:lnTo>
                    <a:pt x="477" y="140"/>
                  </a:lnTo>
                  <a:lnTo>
                    <a:pt x="482" y="133"/>
                  </a:lnTo>
                  <a:lnTo>
                    <a:pt x="488" y="125"/>
                  </a:lnTo>
                  <a:lnTo>
                    <a:pt x="493" y="116"/>
                  </a:lnTo>
                  <a:lnTo>
                    <a:pt x="495" y="106"/>
                  </a:lnTo>
                  <a:lnTo>
                    <a:pt x="496" y="102"/>
                  </a:lnTo>
                  <a:lnTo>
                    <a:pt x="496" y="97"/>
                  </a:lnTo>
                  <a:lnTo>
                    <a:pt x="497" y="94"/>
                  </a:lnTo>
                  <a:lnTo>
                    <a:pt x="497" y="89"/>
                  </a:lnTo>
                  <a:lnTo>
                    <a:pt x="496" y="73"/>
                  </a:lnTo>
                  <a:lnTo>
                    <a:pt x="492" y="58"/>
                  </a:lnTo>
                  <a:lnTo>
                    <a:pt x="486" y="44"/>
                  </a:lnTo>
                  <a:lnTo>
                    <a:pt x="479" y="31"/>
                  </a:lnTo>
                  <a:lnTo>
                    <a:pt x="473" y="21"/>
                  </a:lnTo>
                  <a:lnTo>
                    <a:pt x="466" y="13"/>
                  </a:lnTo>
                  <a:lnTo>
                    <a:pt x="463" y="7"/>
                  </a:lnTo>
                  <a:lnTo>
                    <a:pt x="461" y="5"/>
                  </a:lnTo>
                  <a:lnTo>
                    <a:pt x="458" y="3"/>
                  </a:lnTo>
                  <a:lnTo>
                    <a:pt x="455" y="2"/>
                  </a:lnTo>
                  <a:lnTo>
                    <a:pt x="451" y="0"/>
                  </a:lnTo>
                  <a:lnTo>
                    <a:pt x="448" y="0"/>
                  </a:lnTo>
                  <a:lnTo>
                    <a:pt x="446" y="2"/>
                  </a:lnTo>
                  <a:lnTo>
                    <a:pt x="437" y="3"/>
                  </a:lnTo>
                  <a:lnTo>
                    <a:pt x="427" y="5"/>
                  </a:lnTo>
                  <a:lnTo>
                    <a:pt x="414" y="7"/>
                  </a:lnTo>
                  <a:lnTo>
                    <a:pt x="402" y="10"/>
                  </a:lnTo>
                  <a:lnTo>
                    <a:pt x="391" y="12"/>
                  </a:lnTo>
                  <a:lnTo>
                    <a:pt x="382" y="13"/>
                  </a:lnTo>
                  <a:lnTo>
                    <a:pt x="379" y="14"/>
                  </a:lnTo>
                  <a:lnTo>
                    <a:pt x="372" y="13"/>
                  </a:lnTo>
                  <a:lnTo>
                    <a:pt x="359" y="13"/>
                  </a:lnTo>
                  <a:lnTo>
                    <a:pt x="343" y="12"/>
                  </a:lnTo>
                  <a:lnTo>
                    <a:pt x="322" y="12"/>
                  </a:lnTo>
                  <a:lnTo>
                    <a:pt x="298" y="13"/>
                  </a:lnTo>
                  <a:lnTo>
                    <a:pt x="272" y="14"/>
                  </a:lnTo>
                  <a:lnTo>
                    <a:pt x="243" y="17"/>
                  </a:lnTo>
                  <a:lnTo>
                    <a:pt x="213" y="20"/>
                  </a:lnTo>
                  <a:lnTo>
                    <a:pt x="183" y="25"/>
                  </a:lnTo>
                  <a:lnTo>
                    <a:pt x="153" y="33"/>
                  </a:lnTo>
                  <a:lnTo>
                    <a:pt x="123" y="42"/>
                  </a:lnTo>
                  <a:lnTo>
                    <a:pt x="95" y="53"/>
                  </a:lnTo>
                  <a:lnTo>
                    <a:pt x="69" y="67"/>
                  </a:lnTo>
                  <a:lnTo>
                    <a:pt x="46" y="84"/>
                  </a:lnTo>
                  <a:lnTo>
                    <a:pt x="25" y="105"/>
                  </a:lnTo>
                  <a:lnTo>
                    <a:pt x="9" y="128"/>
                  </a:lnTo>
                  <a:lnTo>
                    <a:pt x="4" y="137"/>
                  </a:lnTo>
                  <a:lnTo>
                    <a:pt x="2" y="147"/>
                  </a:lnTo>
                  <a:lnTo>
                    <a:pt x="0" y="156"/>
                  </a:lnTo>
                  <a:lnTo>
                    <a:pt x="0" y="165"/>
                  </a:lnTo>
                  <a:lnTo>
                    <a:pt x="0" y="172"/>
                  </a:lnTo>
                  <a:lnTo>
                    <a:pt x="1" y="179"/>
                  </a:lnTo>
                  <a:lnTo>
                    <a:pt x="2" y="186"/>
                  </a:lnTo>
                  <a:lnTo>
                    <a:pt x="3" y="194"/>
                  </a:lnTo>
                  <a:lnTo>
                    <a:pt x="13" y="218"/>
                  </a:lnTo>
                  <a:lnTo>
                    <a:pt x="30" y="242"/>
                  </a:lnTo>
                  <a:lnTo>
                    <a:pt x="49" y="267"/>
                  </a:lnTo>
                  <a:lnTo>
                    <a:pt x="73" y="291"/>
                  </a:lnTo>
                  <a:lnTo>
                    <a:pt x="100" y="315"/>
                  </a:lnTo>
                  <a:lnTo>
                    <a:pt x="129" y="339"/>
                  </a:lnTo>
                  <a:lnTo>
                    <a:pt x="160" y="362"/>
                  </a:lnTo>
                  <a:lnTo>
                    <a:pt x="191" y="384"/>
                  </a:lnTo>
                  <a:lnTo>
                    <a:pt x="222" y="405"/>
                  </a:lnTo>
                  <a:lnTo>
                    <a:pt x="253" y="424"/>
                  </a:lnTo>
                  <a:lnTo>
                    <a:pt x="283" y="442"/>
                  </a:lnTo>
                  <a:lnTo>
                    <a:pt x="311" y="458"/>
                  </a:lnTo>
                  <a:lnTo>
                    <a:pt x="335" y="472"/>
                  </a:lnTo>
                  <a:lnTo>
                    <a:pt x="357" y="483"/>
                  </a:lnTo>
                  <a:lnTo>
                    <a:pt x="374" y="492"/>
                  </a:lnTo>
                  <a:lnTo>
                    <a:pt x="386" y="498"/>
                  </a:lnTo>
                  <a:lnTo>
                    <a:pt x="387" y="513"/>
                  </a:lnTo>
                  <a:lnTo>
                    <a:pt x="389" y="533"/>
                  </a:lnTo>
                  <a:lnTo>
                    <a:pt x="394" y="557"/>
                  </a:lnTo>
                  <a:lnTo>
                    <a:pt x="399" y="583"/>
                  </a:lnTo>
                  <a:lnTo>
                    <a:pt x="409" y="609"/>
                  </a:lnTo>
                  <a:lnTo>
                    <a:pt x="419" y="634"/>
                  </a:lnTo>
                  <a:lnTo>
                    <a:pt x="434" y="655"/>
                  </a:lnTo>
                  <a:lnTo>
                    <a:pt x="451" y="670"/>
                  </a:lnTo>
                  <a:lnTo>
                    <a:pt x="456" y="672"/>
                  </a:lnTo>
                  <a:lnTo>
                    <a:pt x="461" y="674"/>
                  </a:lnTo>
                  <a:lnTo>
                    <a:pt x="466" y="675"/>
                  </a:lnTo>
                  <a:lnTo>
                    <a:pt x="473" y="675"/>
                  </a:lnTo>
                  <a:lnTo>
                    <a:pt x="480" y="674"/>
                  </a:lnTo>
                  <a:lnTo>
                    <a:pt x="488" y="672"/>
                  </a:lnTo>
                  <a:lnTo>
                    <a:pt x="496" y="667"/>
                  </a:lnTo>
                  <a:lnTo>
                    <a:pt x="505" y="662"/>
                  </a:lnTo>
                  <a:lnTo>
                    <a:pt x="527" y="642"/>
                  </a:lnTo>
                  <a:lnTo>
                    <a:pt x="550" y="616"/>
                  </a:lnTo>
                  <a:lnTo>
                    <a:pt x="572" y="583"/>
                  </a:lnTo>
                  <a:lnTo>
                    <a:pt x="593" y="546"/>
                  </a:lnTo>
                  <a:lnTo>
                    <a:pt x="610" y="507"/>
                  </a:lnTo>
                  <a:lnTo>
                    <a:pt x="624" y="466"/>
                  </a:lnTo>
                  <a:lnTo>
                    <a:pt x="633" y="423"/>
                  </a:lnTo>
                  <a:lnTo>
                    <a:pt x="637" y="383"/>
                  </a:lnTo>
                  <a:lnTo>
                    <a:pt x="637" y="374"/>
                  </a:lnTo>
                  <a:lnTo>
                    <a:pt x="636" y="363"/>
                  </a:lnTo>
                  <a:lnTo>
                    <a:pt x="635" y="353"/>
                  </a:lnTo>
                  <a:lnTo>
                    <a:pt x="632" y="3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5" name="Freeform 40"/>
            <p:cNvSpPr>
              <a:spLocks/>
            </p:cNvSpPr>
            <p:nvPr/>
          </p:nvSpPr>
          <p:spPr bwMode="auto">
            <a:xfrm>
              <a:off x="5121275" y="3244850"/>
              <a:ext cx="112713" cy="92075"/>
            </a:xfrm>
            <a:custGeom>
              <a:avLst/>
              <a:gdLst>
                <a:gd name="T0" fmla="*/ 83 w 143"/>
                <a:gd name="T1" fmla="*/ 2 h 116"/>
                <a:gd name="T2" fmla="*/ 69 w 143"/>
                <a:gd name="T3" fmla="*/ 6 h 116"/>
                <a:gd name="T4" fmla="*/ 57 w 143"/>
                <a:gd name="T5" fmla="*/ 9 h 116"/>
                <a:gd name="T6" fmla="*/ 46 w 143"/>
                <a:gd name="T7" fmla="*/ 12 h 116"/>
                <a:gd name="T8" fmla="*/ 33 w 143"/>
                <a:gd name="T9" fmla="*/ 15 h 116"/>
                <a:gd name="T10" fmla="*/ 18 w 143"/>
                <a:gd name="T11" fmla="*/ 20 h 116"/>
                <a:gd name="T12" fmla="*/ 7 w 143"/>
                <a:gd name="T13" fmla="*/ 28 h 116"/>
                <a:gd name="T14" fmla="*/ 1 w 143"/>
                <a:gd name="T15" fmla="*/ 38 h 116"/>
                <a:gd name="T16" fmla="*/ 0 w 143"/>
                <a:gd name="T17" fmla="*/ 47 h 116"/>
                <a:gd name="T18" fmla="*/ 0 w 143"/>
                <a:gd name="T19" fmla="*/ 51 h 116"/>
                <a:gd name="T20" fmla="*/ 2 w 143"/>
                <a:gd name="T21" fmla="*/ 59 h 116"/>
                <a:gd name="T22" fmla="*/ 14 w 143"/>
                <a:gd name="T23" fmla="*/ 70 h 116"/>
                <a:gd name="T24" fmla="*/ 39 w 143"/>
                <a:gd name="T25" fmla="*/ 83 h 116"/>
                <a:gd name="T26" fmla="*/ 82 w 143"/>
                <a:gd name="T27" fmla="*/ 99 h 116"/>
                <a:gd name="T28" fmla="*/ 116 w 143"/>
                <a:gd name="T29" fmla="*/ 112 h 116"/>
                <a:gd name="T30" fmla="*/ 123 w 143"/>
                <a:gd name="T31" fmla="*/ 115 h 116"/>
                <a:gd name="T32" fmla="*/ 133 w 143"/>
                <a:gd name="T33" fmla="*/ 112 h 116"/>
                <a:gd name="T34" fmla="*/ 142 w 143"/>
                <a:gd name="T35" fmla="*/ 101 h 116"/>
                <a:gd name="T36" fmla="*/ 137 w 143"/>
                <a:gd name="T37" fmla="*/ 92 h 116"/>
                <a:gd name="T38" fmla="*/ 127 w 143"/>
                <a:gd name="T39" fmla="*/ 89 h 116"/>
                <a:gd name="T40" fmla="*/ 106 w 143"/>
                <a:gd name="T41" fmla="*/ 81 h 116"/>
                <a:gd name="T42" fmla="*/ 76 w 143"/>
                <a:gd name="T43" fmla="*/ 69 h 116"/>
                <a:gd name="T44" fmla="*/ 49 w 143"/>
                <a:gd name="T45" fmla="*/ 59 h 116"/>
                <a:gd name="T46" fmla="*/ 30 w 143"/>
                <a:gd name="T47" fmla="*/ 50 h 116"/>
                <a:gd name="T48" fmla="*/ 25 w 143"/>
                <a:gd name="T49" fmla="*/ 45 h 116"/>
                <a:gd name="T50" fmla="*/ 25 w 143"/>
                <a:gd name="T51" fmla="*/ 45 h 116"/>
                <a:gd name="T52" fmla="*/ 29 w 143"/>
                <a:gd name="T53" fmla="*/ 43 h 116"/>
                <a:gd name="T54" fmla="*/ 40 w 143"/>
                <a:gd name="T55" fmla="*/ 39 h 116"/>
                <a:gd name="T56" fmla="*/ 54 w 143"/>
                <a:gd name="T57" fmla="*/ 36 h 116"/>
                <a:gd name="T58" fmla="*/ 67 w 143"/>
                <a:gd name="T59" fmla="*/ 32 h 116"/>
                <a:gd name="T60" fmla="*/ 74 w 143"/>
                <a:gd name="T61" fmla="*/ 21 h 116"/>
                <a:gd name="T62" fmla="*/ 83 w 143"/>
                <a:gd name="T63" fmla="*/ 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16">
                  <a:moveTo>
                    <a:pt x="90" y="0"/>
                  </a:moveTo>
                  <a:lnTo>
                    <a:pt x="83" y="2"/>
                  </a:lnTo>
                  <a:lnTo>
                    <a:pt x="76" y="3"/>
                  </a:lnTo>
                  <a:lnTo>
                    <a:pt x="69" y="6"/>
                  </a:lnTo>
                  <a:lnTo>
                    <a:pt x="63" y="7"/>
                  </a:lnTo>
                  <a:lnTo>
                    <a:pt x="57" y="9"/>
                  </a:lnTo>
                  <a:lnTo>
                    <a:pt x="52" y="10"/>
                  </a:lnTo>
                  <a:lnTo>
                    <a:pt x="46" y="12"/>
                  </a:lnTo>
                  <a:lnTo>
                    <a:pt x="41" y="13"/>
                  </a:lnTo>
                  <a:lnTo>
                    <a:pt x="33" y="15"/>
                  </a:lnTo>
                  <a:lnTo>
                    <a:pt x="25" y="17"/>
                  </a:lnTo>
                  <a:lnTo>
                    <a:pt x="18" y="20"/>
                  </a:lnTo>
                  <a:lnTo>
                    <a:pt x="12" y="23"/>
                  </a:lnTo>
                  <a:lnTo>
                    <a:pt x="7" y="28"/>
                  </a:lnTo>
                  <a:lnTo>
                    <a:pt x="3" y="32"/>
                  </a:lnTo>
                  <a:lnTo>
                    <a:pt x="1" y="38"/>
                  </a:lnTo>
                  <a:lnTo>
                    <a:pt x="0" y="45"/>
                  </a:lnTo>
                  <a:lnTo>
                    <a:pt x="0" y="47"/>
                  </a:lnTo>
                  <a:lnTo>
                    <a:pt x="0" y="48"/>
                  </a:lnTo>
                  <a:lnTo>
                    <a:pt x="0" y="51"/>
                  </a:lnTo>
                  <a:lnTo>
                    <a:pt x="0" y="53"/>
                  </a:lnTo>
                  <a:lnTo>
                    <a:pt x="2" y="59"/>
                  </a:lnTo>
                  <a:lnTo>
                    <a:pt x="7" y="65"/>
                  </a:lnTo>
                  <a:lnTo>
                    <a:pt x="14" y="70"/>
                  </a:lnTo>
                  <a:lnTo>
                    <a:pt x="25" y="76"/>
                  </a:lnTo>
                  <a:lnTo>
                    <a:pt x="39" y="83"/>
                  </a:lnTo>
                  <a:lnTo>
                    <a:pt x="59" y="90"/>
                  </a:lnTo>
                  <a:lnTo>
                    <a:pt x="82" y="99"/>
                  </a:lnTo>
                  <a:lnTo>
                    <a:pt x="112" y="111"/>
                  </a:lnTo>
                  <a:lnTo>
                    <a:pt x="116" y="112"/>
                  </a:lnTo>
                  <a:lnTo>
                    <a:pt x="120" y="114"/>
                  </a:lnTo>
                  <a:lnTo>
                    <a:pt x="123" y="115"/>
                  </a:lnTo>
                  <a:lnTo>
                    <a:pt x="128" y="116"/>
                  </a:lnTo>
                  <a:lnTo>
                    <a:pt x="133" y="112"/>
                  </a:lnTo>
                  <a:lnTo>
                    <a:pt x="138" y="107"/>
                  </a:lnTo>
                  <a:lnTo>
                    <a:pt x="142" y="101"/>
                  </a:lnTo>
                  <a:lnTo>
                    <a:pt x="143" y="94"/>
                  </a:lnTo>
                  <a:lnTo>
                    <a:pt x="137" y="92"/>
                  </a:lnTo>
                  <a:lnTo>
                    <a:pt x="131" y="90"/>
                  </a:lnTo>
                  <a:lnTo>
                    <a:pt x="127" y="89"/>
                  </a:lnTo>
                  <a:lnTo>
                    <a:pt x="121" y="86"/>
                  </a:lnTo>
                  <a:lnTo>
                    <a:pt x="106" y="81"/>
                  </a:lnTo>
                  <a:lnTo>
                    <a:pt x="91" y="75"/>
                  </a:lnTo>
                  <a:lnTo>
                    <a:pt x="76" y="69"/>
                  </a:lnTo>
                  <a:lnTo>
                    <a:pt x="62" y="63"/>
                  </a:lnTo>
                  <a:lnTo>
                    <a:pt x="49" y="59"/>
                  </a:lnTo>
                  <a:lnTo>
                    <a:pt x="39" y="54"/>
                  </a:lnTo>
                  <a:lnTo>
                    <a:pt x="30" y="50"/>
                  </a:lnTo>
                  <a:lnTo>
                    <a:pt x="25" y="46"/>
                  </a:lnTo>
                  <a:lnTo>
                    <a:pt x="25" y="45"/>
                  </a:lnTo>
                  <a:lnTo>
                    <a:pt x="25" y="45"/>
                  </a:lnTo>
                  <a:lnTo>
                    <a:pt x="25" y="45"/>
                  </a:lnTo>
                  <a:lnTo>
                    <a:pt x="25" y="45"/>
                  </a:lnTo>
                  <a:lnTo>
                    <a:pt x="29" y="43"/>
                  </a:lnTo>
                  <a:lnTo>
                    <a:pt x="33" y="41"/>
                  </a:lnTo>
                  <a:lnTo>
                    <a:pt x="40" y="39"/>
                  </a:lnTo>
                  <a:lnTo>
                    <a:pt x="48" y="38"/>
                  </a:lnTo>
                  <a:lnTo>
                    <a:pt x="54" y="36"/>
                  </a:lnTo>
                  <a:lnTo>
                    <a:pt x="60" y="35"/>
                  </a:lnTo>
                  <a:lnTo>
                    <a:pt x="67" y="32"/>
                  </a:lnTo>
                  <a:lnTo>
                    <a:pt x="74" y="31"/>
                  </a:lnTo>
                  <a:lnTo>
                    <a:pt x="74" y="21"/>
                  </a:lnTo>
                  <a:lnTo>
                    <a:pt x="77" y="13"/>
                  </a:lnTo>
                  <a:lnTo>
                    <a:pt x="83" y="6"/>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6" name="Freeform 41"/>
            <p:cNvSpPr>
              <a:spLocks/>
            </p:cNvSpPr>
            <p:nvPr/>
          </p:nvSpPr>
          <p:spPr bwMode="auto">
            <a:xfrm>
              <a:off x="4935538" y="3136900"/>
              <a:ext cx="315913" cy="138112"/>
            </a:xfrm>
            <a:custGeom>
              <a:avLst/>
              <a:gdLst>
                <a:gd name="T0" fmla="*/ 245 w 398"/>
                <a:gd name="T1" fmla="*/ 174 h 174"/>
                <a:gd name="T2" fmla="*/ 252 w 398"/>
                <a:gd name="T3" fmla="*/ 172 h 174"/>
                <a:gd name="T4" fmla="*/ 263 w 398"/>
                <a:gd name="T5" fmla="*/ 169 h 174"/>
                <a:gd name="T6" fmla="*/ 274 w 398"/>
                <a:gd name="T7" fmla="*/ 165 h 174"/>
                <a:gd name="T8" fmla="*/ 287 w 398"/>
                <a:gd name="T9" fmla="*/ 161 h 174"/>
                <a:gd name="T10" fmla="*/ 302 w 398"/>
                <a:gd name="T11" fmla="*/ 157 h 174"/>
                <a:gd name="T12" fmla="*/ 316 w 398"/>
                <a:gd name="T13" fmla="*/ 151 h 174"/>
                <a:gd name="T14" fmla="*/ 331 w 398"/>
                <a:gd name="T15" fmla="*/ 146 h 174"/>
                <a:gd name="T16" fmla="*/ 346 w 398"/>
                <a:gd name="T17" fmla="*/ 141 h 174"/>
                <a:gd name="T18" fmla="*/ 377 w 398"/>
                <a:gd name="T19" fmla="*/ 122 h 174"/>
                <a:gd name="T20" fmla="*/ 393 w 398"/>
                <a:gd name="T21" fmla="*/ 100 h 174"/>
                <a:gd name="T22" fmla="*/ 398 w 398"/>
                <a:gd name="T23" fmla="*/ 77 h 174"/>
                <a:gd name="T24" fmla="*/ 394 w 398"/>
                <a:gd name="T25" fmla="*/ 54 h 174"/>
                <a:gd name="T26" fmla="*/ 386 w 398"/>
                <a:gd name="T27" fmla="*/ 33 h 174"/>
                <a:gd name="T28" fmla="*/ 376 w 398"/>
                <a:gd name="T29" fmla="*/ 16 h 174"/>
                <a:gd name="T30" fmla="*/ 368 w 398"/>
                <a:gd name="T31" fmla="*/ 5 h 174"/>
                <a:gd name="T32" fmla="*/ 364 w 398"/>
                <a:gd name="T33" fmla="*/ 0 h 174"/>
                <a:gd name="T34" fmla="*/ 294 w 398"/>
                <a:gd name="T35" fmla="*/ 14 h 174"/>
                <a:gd name="T36" fmla="*/ 292 w 398"/>
                <a:gd name="T37" fmla="*/ 14 h 174"/>
                <a:gd name="T38" fmla="*/ 286 w 398"/>
                <a:gd name="T39" fmla="*/ 14 h 174"/>
                <a:gd name="T40" fmla="*/ 275 w 398"/>
                <a:gd name="T41" fmla="*/ 14 h 174"/>
                <a:gd name="T42" fmla="*/ 263 w 398"/>
                <a:gd name="T43" fmla="*/ 14 h 174"/>
                <a:gd name="T44" fmla="*/ 247 w 398"/>
                <a:gd name="T45" fmla="*/ 14 h 174"/>
                <a:gd name="T46" fmla="*/ 228 w 398"/>
                <a:gd name="T47" fmla="*/ 15 h 174"/>
                <a:gd name="T48" fmla="*/ 207 w 398"/>
                <a:gd name="T49" fmla="*/ 16 h 174"/>
                <a:gd name="T50" fmla="*/ 186 w 398"/>
                <a:gd name="T51" fmla="*/ 17 h 174"/>
                <a:gd name="T52" fmla="*/ 161 w 398"/>
                <a:gd name="T53" fmla="*/ 20 h 174"/>
                <a:gd name="T54" fmla="*/ 137 w 398"/>
                <a:gd name="T55" fmla="*/ 23 h 174"/>
                <a:gd name="T56" fmla="*/ 113 w 398"/>
                <a:gd name="T57" fmla="*/ 27 h 174"/>
                <a:gd name="T58" fmla="*/ 89 w 398"/>
                <a:gd name="T59" fmla="*/ 31 h 174"/>
                <a:gd name="T60" fmla="*/ 65 w 398"/>
                <a:gd name="T61" fmla="*/ 37 h 174"/>
                <a:gd name="T62" fmla="*/ 41 w 398"/>
                <a:gd name="T63" fmla="*/ 44 h 174"/>
                <a:gd name="T64" fmla="*/ 20 w 398"/>
                <a:gd name="T65" fmla="*/ 53 h 174"/>
                <a:gd name="T66" fmla="*/ 0 w 398"/>
                <a:gd name="T67" fmla="*/ 62 h 174"/>
                <a:gd name="T68" fmla="*/ 12 w 398"/>
                <a:gd name="T69" fmla="*/ 60 h 174"/>
                <a:gd name="T70" fmla="*/ 24 w 398"/>
                <a:gd name="T71" fmla="*/ 57 h 174"/>
                <a:gd name="T72" fmla="*/ 38 w 398"/>
                <a:gd name="T73" fmla="*/ 55 h 174"/>
                <a:gd name="T74" fmla="*/ 52 w 398"/>
                <a:gd name="T75" fmla="*/ 54 h 174"/>
                <a:gd name="T76" fmla="*/ 67 w 398"/>
                <a:gd name="T77" fmla="*/ 54 h 174"/>
                <a:gd name="T78" fmla="*/ 83 w 398"/>
                <a:gd name="T79" fmla="*/ 55 h 174"/>
                <a:gd name="T80" fmla="*/ 99 w 398"/>
                <a:gd name="T81" fmla="*/ 58 h 174"/>
                <a:gd name="T82" fmla="*/ 116 w 398"/>
                <a:gd name="T83" fmla="*/ 62 h 174"/>
                <a:gd name="T84" fmla="*/ 133 w 398"/>
                <a:gd name="T85" fmla="*/ 68 h 174"/>
                <a:gd name="T86" fmla="*/ 150 w 398"/>
                <a:gd name="T87" fmla="*/ 76 h 174"/>
                <a:gd name="T88" fmla="*/ 166 w 398"/>
                <a:gd name="T89" fmla="*/ 86 h 174"/>
                <a:gd name="T90" fmla="*/ 183 w 398"/>
                <a:gd name="T91" fmla="*/ 98 h 174"/>
                <a:gd name="T92" fmla="*/ 199 w 398"/>
                <a:gd name="T93" fmla="*/ 113 h 174"/>
                <a:gd name="T94" fmla="*/ 215 w 398"/>
                <a:gd name="T95" fmla="*/ 130 h 174"/>
                <a:gd name="T96" fmla="*/ 230 w 398"/>
                <a:gd name="T97" fmla="*/ 151 h 174"/>
                <a:gd name="T98" fmla="*/ 245 w 398"/>
                <a:gd name="T99"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8" h="174">
                  <a:moveTo>
                    <a:pt x="245" y="174"/>
                  </a:moveTo>
                  <a:lnTo>
                    <a:pt x="252" y="172"/>
                  </a:lnTo>
                  <a:lnTo>
                    <a:pt x="263" y="169"/>
                  </a:lnTo>
                  <a:lnTo>
                    <a:pt x="274" y="165"/>
                  </a:lnTo>
                  <a:lnTo>
                    <a:pt x="287" y="161"/>
                  </a:lnTo>
                  <a:lnTo>
                    <a:pt x="302" y="157"/>
                  </a:lnTo>
                  <a:lnTo>
                    <a:pt x="316" y="151"/>
                  </a:lnTo>
                  <a:lnTo>
                    <a:pt x="331" y="146"/>
                  </a:lnTo>
                  <a:lnTo>
                    <a:pt x="346" y="141"/>
                  </a:lnTo>
                  <a:lnTo>
                    <a:pt x="377" y="122"/>
                  </a:lnTo>
                  <a:lnTo>
                    <a:pt x="393" y="100"/>
                  </a:lnTo>
                  <a:lnTo>
                    <a:pt x="398" y="77"/>
                  </a:lnTo>
                  <a:lnTo>
                    <a:pt x="394" y="54"/>
                  </a:lnTo>
                  <a:lnTo>
                    <a:pt x="386" y="33"/>
                  </a:lnTo>
                  <a:lnTo>
                    <a:pt x="376" y="16"/>
                  </a:lnTo>
                  <a:lnTo>
                    <a:pt x="368" y="5"/>
                  </a:lnTo>
                  <a:lnTo>
                    <a:pt x="364" y="0"/>
                  </a:lnTo>
                  <a:lnTo>
                    <a:pt x="294" y="14"/>
                  </a:lnTo>
                  <a:lnTo>
                    <a:pt x="292" y="14"/>
                  </a:lnTo>
                  <a:lnTo>
                    <a:pt x="286" y="14"/>
                  </a:lnTo>
                  <a:lnTo>
                    <a:pt x="275" y="14"/>
                  </a:lnTo>
                  <a:lnTo>
                    <a:pt x="263" y="14"/>
                  </a:lnTo>
                  <a:lnTo>
                    <a:pt x="247" y="14"/>
                  </a:lnTo>
                  <a:lnTo>
                    <a:pt x="228" y="15"/>
                  </a:lnTo>
                  <a:lnTo>
                    <a:pt x="207" y="16"/>
                  </a:lnTo>
                  <a:lnTo>
                    <a:pt x="186" y="17"/>
                  </a:lnTo>
                  <a:lnTo>
                    <a:pt x="161" y="20"/>
                  </a:lnTo>
                  <a:lnTo>
                    <a:pt x="137" y="23"/>
                  </a:lnTo>
                  <a:lnTo>
                    <a:pt x="113" y="27"/>
                  </a:lnTo>
                  <a:lnTo>
                    <a:pt x="89" y="31"/>
                  </a:lnTo>
                  <a:lnTo>
                    <a:pt x="65" y="37"/>
                  </a:lnTo>
                  <a:lnTo>
                    <a:pt x="41" y="44"/>
                  </a:lnTo>
                  <a:lnTo>
                    <a:pt x="20" y="53"/>
                  </a:lnTo>
                  <a:lnTo>
                    <a:pt x="0" y="62"/>
                  </a:lnTo>
                  <a:lnTo>
                    <a:pt x="12" y="60"/>
                  </a:lnTo>
                  <a:lnTo>
                    <a:pt x="24" y="57"/>
                  </a:lnTo>
                  <a:lnTo>
                    <a:pt x="38" y="55"/>
                  </a:lnTo>
                  <a:lnTo>
                    <a:pt x="52" y="54"/>
                  </a:lnTo>
                  <a:lnTo>
                    <a:pt x="67" y="54"/>
                  </a:lnTo>
                  <a:lnTo>
                    <a:pt x="83" y="55"/>
                  </a:lnTo>
                  <a:lnTo>
                    <a:pt x="99" y="58"/>
                  </a:lnTo>
                  <a:lnTo>
                    <a:pt x="116" y="62"/>
                  </a:lnTo>
                  <a:lnTo>
                    <a:pt x="133" y="68"/>
                  </a:lnTo>
                  <a:lnTo>
                    <a:pt x="150" y="76"/>
                  </a:lnTo>
                  <a:lnTo>
                    <a:pt x="166" y="86"/>
                  </a:lnTo>
                  <a:lnTo>
                    <a:pt x="183" y="98"/>
                  </a:lnTo>
                  <a:lnTo>
                    <a:pt x="199" y="113"/>
                  </a:lnTo>
                  <a:lnTo>
                    <a:pt x="215" y="130"/>
                  </a:lnTo>
                  <a:lnTo>
                    <a:pt x="230" y="151"/>
                  </a:lnTo>
                  <a:lnTo>
                    <a:pt x="245" y="174"/>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7" name="Freeform 42"/>
            <p:cNvSpPr>
              <a:spLocks/>
            </p:cNvSpPr>
            <p:nvPr/>
          </p:nvSpPr>
          <p:spPr bwMode="auto">
            <a:xfrm>
              <a:off x="4927600" y="3127375"/>
              <a:ext cx="333375" cy="155575"/>
            </a:xfrm>
            <a:custGeom>
              <a:avLst/>
              <a:gdLst>
                <a:gd name="T0" fmla="*/ 381 w 421"/>
                <a:gd name="T1" fmla="*/ 0 h 196"/>
                <a:gd name="T2" fmla="*/ 372 w 421"/>
                <a:gd name="T3" fmla="*/ 0 h 196"/>
                <a:gd name="T4" fmla="*/ 340 w 421"/>
                <a:gd name="T5" fmla="*/ 7 h 196"/>
                <a:gd name="T6" fmla="*/ 308 w 421"/>
                <a:gd name="T7" fmla="*/ 12 h 196"/>
                <a:gd name="T8" fmla="*/ 292 w 421"/>
                <a:gd name="T9" fmla="*/ 14 h 196"/>
                <a:gd name="T10" fmla="*/ 249 w 421"/>
                <a:gd name="T11" fmla="*/ 14 h 196"/>
                <a:gd name="T12" fmla="*/ 188 w 421"/>
                <a:gd name="T13" fmla="*/ 17 h 196"/>
                <a:gd name="T14" fmla="*/ 118 w 421"/>
                <a:gd name="T15" fmla="*/ 26 h 196"/>
                <a:gd name="T16" fmla="*/ 48 w 421"/>
                <a:gd name="T17" fmla="*/ 45 h 196"/>
                <a:gd name="T18" fmla="*/ 3 w 421"/>
                <a:gd name="T19" fmla="*/ 65 h 196"/>
                <a:gd name="T20" fmla="*/ 2 w 421"/>
                <a:gd name="T21" fmla="*/ 77 h 196"/>
                <a:gd name="T22" fmla="*/ 10 w 421"/>
                <a:gd name="T23" fmla="*/ 84 h 196"/>
                <a:gd name="T24" fmla="*/ 34 w 421"/>
                <a:gd name="T25" fmla="*/ 78 h 196"/>
                <a:gd name="T26" fmla="*/ 73 w 421"/>
                <a:gd name="T27" fmla="*/ 76 h 196"/>
                <a:gd name="T28" fmla="*/ 119 w 421"/>
                <a:gd name="T29" fmla="*/ 81 h 196"/>
                <a:gd name="T30" fmla="*/ 169 w 421"/>
                <a:gd name="T31" fmla="*/ 103 h 196"/>
                <a:gd name="T32" fmla="*/ 218 w 421"/>
                <a:gd name="T33" fmla="*/ 146 h 196"/>
                <a:gd name="T34" fmla="*/ 251 w 421"/>
                <a:gd name="T35" fmla="*/ 193 h 196"/>
                <a:gd name="T36" fmla="*/ 261 w 421"/>
                <a:gd name="T37" fmla="*/ 194 h 196"/>
                <a:gd name="T38" fmla="*/ 272 w 421"/>
                <a:gd name="T39" fmla="*/ 191 h 196"/>
                <a:gd name="T40" fmla="*/ 298 w 421"/>
                <a:gd name="T41" fmla="*/ 183 h 196"/>
                <a:gd name="T42" fmla="*/ 317 w 421"/>
                <a:gd name="T43" fmla="*/ 167 h 196"/>
                <a:gd name="T44" fmla="*/ 331 w 421"/>
                <a:gd name="T45" fmla="*/ 148 h 196"/>
                <a:gd name="T46" fmla="*/ 302 w 421"/>
                <a:gd name="T47" fmla="*/ 159 h 196"/>
                <a:gd name="T48" fmla="*/ 277 w 421"/>
                <a:gd name="T49" fmla="*/ 167 h 196"/>
                <a:gd name="T50" fmla="*/ 242 w 421"/>
                <a:gd name="T51" fmla="*/ 143 h 196"/>
                <a:gd name="T52" fmla="*/ 181 w 421"/>
                <a:gd name="T53" fmla="*/ 84 h 196"/>
                <a:gd name="T54" fmla="*/ 117 w 421"/>
                <a:gd name="T55" fmla="*/ 57 h 196"/>
                <a:gd name="T56" fmla="*/ 133 w 421"/>
                <a:gd name="T57" fmla="*/ 47 h 196"/>
                <a:gd name="T58" fmla="*/ 187 w 421"/>
                <a:gd name="T59" fmla="*/ 40 h 196"/>
                <a:gd name="T60" fmla="*/ 236 w 421"/>
                <a:gd name="T61" fmla="*/ 37 h 196"/>
                <a:gd name="T62" fmla="*/ 275 w 421"/>
                <a:gd name="T63" fmla="*/ 35 h 196"/>
                <a:gd name="T64" fmla="*/ 299 w 421"/>
                <a:gd name="T65" fmla="*/ 35 h 196"/>
                <a:gd name="T66" fmla="*/ 306 w 421"/>
                <a:gd name="T67" fmla="*/ 35 h 196"/>
                <a:gd name="T68" fmla="*/ 308 w 421"/>
                <a:gd name="T69" fmla="*/ 35 h 196"/>
                <a:gd name="T70" fmla="*/ 325 w 421"/>
                <a:gd name="T71" fmla="*/ 32 h 196"/>
                <a:gd name="T72" fmla="*/ 358 w 421"/>
                <a:gd name="T73" fmla="*/ 26 h 196"/>
                <a:gd name="T74" fmla="*/ 381 w 421"/>
                <a:gd name="T75" fmla="*/ 33 h 196"/>
                <a:gd name="T76" fmla="*/ 399 w 421"/>
                <a:gd name="T77" fmla="*/ 86 h 196"/>
                <a:gd name="T78" fmla="*/ 398 w 421"/>
                <a:gd name="T79" fmla="*/ 95 h 196"/>
                <a:gd name="T80" fmla="*/ 392 w 421"/>
                <a:gd name="T81" fmla="*/ 110 h 196"/>
                <a:gd name="T82" fmla="*/ 377 w 421"/>
                <a:gd name="T83" fmla="*/ 126 h 196"/>
                <a:gd name="T84" fmla="*/ 353 w 421"/>
                <a:gd name="T85" fmla="*/ 140 h 196"/>
                <a:gd name="T86" fmla="*/ 337 w 421"/>
                <a:gd name="T87" fmla="*/ 146 h 196"/>
                <a:gd name="T88" fmla="*/ 321 w 421"/>
                <a:gd name="T89" fmla="*/ 160 h 196"/>
                <a:gd name="T90" fmla="*/ 324 w 421"/>
                <a:gd name="T91" fmla="*/ 174 h 196"/>
                <a:gd name="T92" fmla="*/ 340 w 421"/>
                <a:gd name="T93" fmla="*/ 168 h 196"/>
                <a:gd name="T94" fmla="*/ 357 w 421"/>
                <a:gd name="T95" fmla="*/ 162 h 196"/>
                <a:gd name="T96" fmla="*/ 384 w 421"/>
                <a:gd name="T97" fmla="*/ 149 h 196"/>
                <a:gd name="T98" fmla="*/ 407 w 421"/>
                <a:gd name="T99" fmla="*/ 129 h 196"/>
                <a:gd name="T100" fmla="*/ 419 w 421"/>
                <a:gd name="T101" fmla="*/ 102 h 196"/>
                <a:gd name="T102" fmla="*/ 413 w 421"/>
                <a:gd name="T103" fmla="*/ 50 h 196"/>
                <a:gd name="T104" fmla="*/ 392 w 421"/>
                <a:gd name="T105" fmla="*/ 1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1" h="196">
                  <a:moveTo>
                    <a:pt x="385" y="3"/>
                  </a:moveTo>
                  <a:lnTo>
                    <a:pt x="383" y="1"/>
                  </a:lnTo>
                  <a:lnTo>
                    <a:pt x="381" y="0"/>
                  </a:lnTo>
                  <a:lnTo>
                    <a:pt x="377" y="0"/>
                  </a:lnTo>
                  <a:lnTo>
                    <a:pt x="375" y="0"/>
                  </a:lnTo>
                  <a:lnTo>
                    <a:pt x="372" y="0"/>
                  </a:lnTo>
                  <a:lnTo>
                    <a:pt x="365" y="2"/>
                  </a:lnTo>
                  <a:lnTo>
                    <a:pt x="353" y="4"/>
                  </a:lnTo>
                  <a:lnTo>
                    <a:pt x="340" y="7"/>
                  </a:lnTo>
                  <a:lnTo>
                    <a:pt x="328" y="9"/>
                  </a:lnTo>
                  <a:lnTo>
                    <a:pt x="316" y="11"/>
                  </a:lnTo>
                  <a:lnTo>
                    <a:pt x="308" y="12"/>
                  </a:lnTo>
                  <a:lnTo>
                    <a:pt x="305" y="14"/>
                  </a:lnTo>
                  <a:lnTo>
                    <a:pt x="300" y="14"/>
                  </a:lnTo>
                  <a:lnTo>
                    <a:pt x="292" y="14"/>
                  </a:lnTo>
                  <a:lnTo>
                    <a:pt x="281" y="12"/>
                  </a:lnTo>
                  <a:lnTo>
                    <a:pt x="267" y="14"/>
                  </a:lnTo>
                  <a:lnTo>
                    <a:pt x="249" y="14"/>
                  </a:lnTo>
                  <a:lnTo>
                    <a:pt x="231" y="14"/>
                  </a:lnTo>
                  <a:lnTo>
                    <a:pt x="210" y="15"/>
                  </a:lnTo>
                  <a:lnTo>
                    <a:pt x="188" y="17"/>
                  </a:lnTo>
                  <a:lnTo>
                    <a:pt x="165" y="19"/>
                  </a:lnTo>
                  <a:lnTo>
                    <a:pt x="141" y="23"/>
                  </a:lnTo>
                  <a:lnTo>
                    <a:pt x="118" y="26"/>
                  </a:lnTo>
                  <a:lnTo>
                    <a:pt x="94" y="31"/>
                  </a:lnTo>
                  <a:lnTo>
                    <a:pt x="71" y="38"/>
                  </a:lnTo>
                  <a:lnTo>
                    <a:pt x="48" y="45"/>
                  </a:lnTo>
                  <a:lnTo>
                    <a:pt x="26" y="53"/>
                  </a:lnTo>
                  <a:lnTo>
                    <a:pt x="6" y="62"/>
                  </a:lnTo>
                  <a:lnTo>
                    <a:pt x="3" y="65"/>
                  </a:lnTo>
                  <a:lnTo>
                    <a:pt x="2" y="69"/>
                  </a:lnTo>
                  <a:lnTo>
                    <a:pt x="0" y="72"/>
                  </a:lnTo>
                  <a:lnTo>
                    <a:pt x="2" y="77"/>
                  </a:lnTo>
                  <a:lnTo>
                    <a:pt x="3" y="80"/>
                  </a:lnTo>
                  <a:lnTo>
                    <a:pt x="6" y="83"/>
                  </a:lnTo>
                  <a:lnTo>
                    <a:pt x="10" y="84"/>
                  </a:lnTo>
                  <a:lnTo>
                    <a:pt x="14" y="83"/>
                  </a:lnTo>
                  <a:lnTo>
                    <a:pt x="24" y="80"/>
                  </a:lnTo>
                  <a:lnTo>
                    <a:pt x="34" y="78"/>
                  </a:lnTo>
                  <a:lnTo>
                    <a:pt x="45" y="77"/>
                  </a:lnTo>
                  <a:lnTo>
                    <a:pt x="59" y="76"/>
                  </a:lnTo>
                  <a:lnTo>
                    <a:pt x="73" y="76"/>
                  </a:lnTo>
                  <a:lnTo>
                    <a:pt x="88" y="76"/>
                  </a:lnTo>
                  <a:lnTo>
                    <a:pt x="103" y="78"/>
                  </a:lnTo>
                  <a:lnTo>
                    <a:pt x="119" y="81"/>
                  </a:lnTo>
                  <a:lnTo>
                    <a:pt x="135" y="87"/>
                  </a:lnTo>
                  <a:lnTo>
                    <a:pt x="153" y="94"/>
                  </a:lnTo>
                  <a:lnTo>
                    <a:pt x="169" y="103"/>
                  </a:lnTo>
                  <a:lnTo>
                    <a:pt x="186" y="115"/>
                  </a:lnTo>
                  <a:lnTo>
                    <a:pt x="202" y="129"/>
                  </a:lnTo>
                  <a:lnTo>
                    <a:pt x="218" y="146"/>
                  </a:lnTo>
                  <a:lnTo>
                    <a:pt x="233" y="167"/>
                  </a:lnTo>
                  <a:lnTo>
                    <a:pt x="248" y="190"/>
                  </a:lnTo>
                  <a:lnTo>
                    <a:pt x="251" y="193"/>
                  </a:lnTo>
                  <a:lnTo>
                    <a:pt x="254" y="194"/>
                  </a:lnTo>
                  <a:lnTo>
                    <a:pt x="257" y="196"/>
                  </a:lnTo>
                  <a:lnTo>
                    <a:pt x="261" y="194"/>
                  </a:lnTo>
                  <a:lnTo>
                    <a:pt x="263" y="193"/>
                  </a:lnTo>
                  <a:lnTo>
                    <a:pt x="267" y="192"/>
                  </a:lnTo>
                  <a:lnTo>
                    <a:pt x="272" y="191"/>
                  </a:lnTo>
                  <a:lnTo>
                    <a:pt x="279" y="189"/>
                  </a:lnTo>
                  <a:lnTo>
                    <a:pt x="289" y="186"/>
                  </a:lnTo>
                  <a:lnTo>
                    <a:pt x="298" y="183"/>
                  </a:lnTo>
                  <a:lnTo>
                    <a:pt x="308" y="179"/>
                  </a:lnTo>
                  <a:lnTo>
                    <a:pt x="319" y="176"/>
                  </a:lnTo>
                  <a:lnTo>
                    <a:pt x="317" y="167"/>
                  </a:lnTo>
                  <a:lnTo>
                    <a:pt x="321" y="160"/>
                  </a:lnTo>
                  <a:lnTo>
                    <a:pt x="325" y="154"/>
                  </a:lnTo>
                  <a:lnTo>
                    <a:pt x="331" y="148"/>
                  </a:lnTo>
                  <a:lnTo>
                    <a:pt x="322" y="152"/>
                  </a:lnTo>
                  <a:lnTo>
                    <a:pt x="312" y="155"/>
                  </a:lnTo>
                  <a:lnTo>
                    <a:pt x="302" y="159"/>
                  </a:lnTo>
                  <a:lnTo>
                    <a:pt x="293" y="161"/>
                  </a:lnTo>
                  <a:lnTo>
                    <a:pt x="285" y="164"/>
                  </a:lnTo>
                  <a:lnTo>
                    <a:pt x="277" y="167"/>
                  </a:lnTo>
                  <a:lnTo>
                    <a:pt x="269" y="169"/>
                  </a:lnTo>
                  <a:lnTo>
                    <a:pt x="262" y="171"/>
                  </a:lnTo>
                  <a:lnTo>
                    <a:pt x="242" y="143"/>
                  </a:lnTo>
                  <a:lnTo>
                    <a:pt x="223" y="120"/>
                  </a:lnTo>
                  <a:lnTo>
                    <a:pt x="202" y="100"/>
                  </a:lnTo>
                  <a:lnTo>
                    <a:pt x="181" y="84"/>
                  </a:lnTo>
                  <a:lnTo>
                    <a:pt x="159" y="72"/>
                  </a:lnTo>
                  <a:lnTo>
                    <a:pt x="138" y="63"/>
                  </a:lnTo>
                  <a:lnTo>
                    <a:pt x="117" y="57"/>
                  </a:lnTo>
                  <a:lnTo>
                    <a:pt x="96" y="54"/>
                  </a:lnTo>
                  <a:lnTo>
                    <a:pt x="115" y="50"/>
                  </a:lnTo>
                  <a:lnTo>
                    <a:pt x="133" y="47"/>
                  </a:lnTo>
                  <a:lnTo>
                    <a:pt x="150" y="43"/>
                  </a:lnTo>
                  <a:lnTo>
                    <a:pt x="169" y="41"/>
                  </a:lnTo>
                  <a:lnTo>
                    <a:pt x="187" y="40"/>
                  </a:lnTo>
                  <a:lnTo>
                    <a:pt x="203" y="39"/>
                  </a:lnTo>
                  <a:lnTo>
                    <a:pt x="221" y="38"/>
                  </a:lnTo>
                  <a:lnTo>
                    <a:pt x="236" y="37"/>
                  </a:lnTo>
                  <a:lnTo>
                    <a:pt x="251" y="35"/>
                  </a:lnTo>
                  <a:lnTo>
                    <a:pt x="263" y="35"/>
                  </a:lnTo>
                  <a:lnTo>
                    <a:pt x="275" y="35"/>
                  </a:lnTo>
                  <a:lnTo>
                    <a:pt x="285" y="35"/>
                  </a:lnTo>
                  <a:lnTo>
                    <a:pt x="293" y="35"/>
                  </a:lnTo>
                  <a:lnTo>
                    <a:pt x="299" y="35"/>
                  </a:lnTo>
                  <a:lnTo>
                    <a:pt x="304" y="35"/>
                  </a:lnTo>
                  <a:lnTo>
                    <a:pt x="305" y="35"/>
                  </a:lnTo>
                  <a:lnTo>
                    <a:pt x="306" y="35"/>
                  </a:lnTo>
                  <a:lnTo>
                    <a:pt x="307" y="35"/>
                  </a:lnTo>
                  <a:lnTo>
                    <a:pt x="307" y="35"/>
                  </a:lnTo>
                  <a:lnTo>
                    <a:pt x="308" y="35"/>
                  </a:lnTo>
                  <a:lnTo>
                    <a:pt x="310" y="35"/>
                  </a:lnTo>
                  <a:lnTo>
                    <a:pt x="316" y="34"/>
                  </a:lnTo>
                  <a:lnTo>
                    <a:pt x="325" y="32"/>
                  </a:lnTo>
                  <a:lnTo>
                    <a:pt x="336" y="30"/>
                  </a:lnTo>
                  <a:lnTo>
                    <a:pt x="347" y="27"/>
                  </a:lnTo>
                  <a:lnTo>
                    <a:pt x="358" y="26"/>
                  </a:lnTo>
                  <a:lnTo>
                    <a:pt x="367" y="24"/>
                  </a:lnTo>
                  <a:lnTo>
                    <a:pt x="373" y="23"/>
                  </a:lnTo>
                  <a:lnTo>
                    <a:pt x="381" y="33"/>
                  </a:lnTo>
                  <a:lnTo>
                    <a:pt x="389" y="48"/>
                  </a:lnTo>
                  <a:lnTo>
                    <a:pt x="396" y="67"/>
                  </a:lnTo>
                  <a:lnTo>
                    <a:pt x="399" y="86"/>
                  </a:lnTo>
                  <a:lnTo>
                    <a:pt x="399" y="88"/>
                  </a:lnTo>
                  <a:lnTo>
                    <a:pt x="399" y="92"/>
                  </a:lnTo>
                  <a:lnTo>
                    <a:pt x="398" y="95"/>
                  </a:lnTo>
                  <a:lnTo>
                    <a:pt x="398" y="98"/>
                  </a:lnTo>
                  <a:lnTo>
                    <a:pt x="396" y="105"/>
                  </a:lnTo>
                  <a:lnTo>
                    <a:pt x="392" y="110"/>
                  </a:lnTo>
                  <a:lnTo>
                    <a:pt x="389" y="116"/>
                  </a:lnTo>
                  <a:lnTo>
                    <a:pt x="383" y="122"/>
                  </a:lnTo>
                  <a:lnTo>
                    <a:pt x="377" y="126"/>
                  </a:lnTo>
                  <a:lnTo>
                    <a:pt x="370" y="132"/>
                  </a:lnTo>
                  <a:lnTo>
                    <a:pt x="362" y="136"/>
                  </a:lnTo>
                  <a:lnTo>
                    <a:pt x="353" y="140"/>
                  </a:lnTo>
                  <a:lnTo>
                    <a:pt x="347" y="143"/>
                  </a:lnTo>
                  <a:lnTo>
                    <a:pt x="343" y="144"/>
                  </a:lnTo>
                  <a:lnTo>
                    <a:pt x="337" y="146"/>
                  </a:lnTo>
                  <a:lnTo>
                    <a:pt x="331" y="148"/>
                  </a:lnTo>
                  <a:lnTo>
                    <a:pt x="325" y="154"/>
                  </a:lnTo>
                  <a:lnTo>
                    <a:pt x="321" y="160"/>
                  </a:lnTo>
                  <a:lnTo>
                    <a:pt x="317" y="167"/>
                  </a:lnTo>
                  <a:lnTo>
                    <a:pt x="319" y="176"/>
                  </a:lnTo>
                  <a:lnTo>
                    <a:pt x="324" y="174"/>
                  </a:lnTo>
                  <a:lnTo>
                    <a:pt x="329" y="172"/>
                  </a:lnTo>
                  <a:lnTo>
                    <a:pt x="335" y="170"/>
                  </a:lnTo>
                  <a:lnTo>
                    <a:pt x="340" y="168"/>
                  </a:lnTo>
                  <a:lnTo>
                    <a:pt x="345" y="167"/>
                  </a:lnTo>
                  <a:lnTo>
                    <a:pt x="351" y="164"/>
                  </a:lnTo>
                  <a:lnTo>
                    <a:pt x="357" y="162"/>
                  </a:lnTo>
                  <a:lnTo>
                    <a:pt x="362" y="160"/>
                  </a:lnTo>
                  <a:lnTo>
                    <a:pt x="374" y="155"/>
                  </a:lnTo>
                  <a:lnTo>
                    <a:pt x="384" y="149"/>
                  </a:lnTo>
                  <a:lnTo>
                    <a:pt x="392" y="143"/>
                  </a:lnTo>
                  <a:lnTo>
                    <a:pt x="400" y="136"/>
                  </a:lnTo>
                  <a:lnTo>
                    <a:pt x="407" y="129"/>
                  </a:lnTo>
                  <a:lnTo>
                    <a:pt x="412" y="121"/>
                  </a:lnTo>
                  <a:lnTo>
                    <a:pt x="416" y="111"/>
                  </a:lnTo>
                  <a:lnTo>
                    <a:pt x="419" y="102"/>
                  </a:lnTo>
                  <a:lnTo>
                    <a:pt x="421" y="85"/>
                  </a:lnTo>
                  <a:lnTo>
                    <a:pt x="419" y="68"/>
                  </a:lnTo>
                  <a:lnTo>
                    <a:pt x="413" y="50"/>
                  </a:lnTo>
                  <a:lnTo>
                    <a:pt x="407" y="35"/>
                  </a:lnTo>
                  <a:lnTo>
                    <a:pt x="399" y="23"/>
                  </a:lnTo>
                  <a:lnTo>
                    <a:pt x="392" y="14"/>
                  </a:lnTo>
                  <a:lnTo>
                    <a:pt x="388" y="7"/>
                  </a:lnTo>
                  <a:lnTo>
                    <a:pt x="38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8" name="Freeform 44"/>
            <p:cNvSpPr>
              <a:spLocks/>
            </p:cNvSpPr>
            <p:nvPr/>
          </p:nvSpPr>
          <p:spPr bwMode="auto">
            <a:xfrm>
              <a:off x="4652963" y="2800350"/>
              <a:ext cx="69850" cy="68262"/>
            </a:xfrm>
            <a:custGeom>
              <a:avLst/>
              <a:gdLst>
                <a:gd name="T0" fmla="*/ 79 w 87"/>
                <a:gd name="T1" fmla="*/ 0 h 87"/>
                <a:gd name="T2" fmla="*/ 76 w 87"/>
                <a:gd name="T3" fmla="*/ 1 h 87"/>
                <a:gd name="T4" fmla="*/ 73 w 87"/>
                <a:gd name="T5" fmla="*/ 3 h 87"/>
                <a:gd name="T6" fmla="*/ 72 w 87"/>
                <a:gd name="T7" fmla="*/ 5 h 87"/>
                <a:gd name="T8" fmla="*/ 71 w 87"/>
                <a:gd name="T9" fmla="*/ 8 h 87"/>
                <a:gd name="T10" fmla="*/ 71 w 87"/>
                <a:gd name="T11" fmla="*/ 24 h 87"/>
                <a:gd name="T12" fmla="*/ 68 w 87"/>
                <a:gd name="T13" fmla="*/ 38 h 87"/>
                <a:gd name="T14" fmla="*/ 63 w 87"/>
                <a:gd name="T15" fmla="*/ 50 h 87"/>
                <a:gd name="T16" fmla="*/ 55 w 87"/>
                <a:gd name="T17" fmla="*/ 59 h 87"/>
                <a:gd name="T18" fmla="*/ 48 w 87"/>
                <a:gd name="T19" fmla="*/ 64 h 87"/>
                <a:gd name="T20" fmla="*/ 40 w 87"/>
                <a:gd name="T21" fmla="*/ 67 h 87"/>
                <a:gd name="T22" fmla="*/ 32 w 87"/>
                <a:gd name="T23" fmla="*/ 69 h 87"/>
                <a:gd name="T24" fmla="*/ 25 w 87"/>
                <a:gd name="T25" fmla="*/ 71 h 87"/>
                <a:gd name="T26" fmla="*/ 18 w 87"/>
                <a:gd name="T27" fmla="*/ 71 h 87"/>
                <a:gd name="T28" fmla="*/ 14 w 87"/>
                <a:gd name="T29" fmla="*/ 71 h 87"/>
                <a:gd name="T30" fmla="*/ 10 w 87"/>
                <a:gd name="T31" fmla="*/ 69 h 87"/>
                <a:gd name="T32" fmla="*/ 9 w 87"/>
                <a:gd name="T33" fmla="*/ 69 h 87"/>
                <a:gd name="T34" fmla="*/ 5 w 87"/>
                <a:gd name="T35" fmla="*/ 69 h 87"/>
                <a:gd name="T36" fmla="*/ 3 w 87"/>
                <a:gd name="T37" fmla="*/ 71 h 87"/>
                <a:gd name="T38" fmla="*/ 1 w 87"/>
                <a:gd name="T39" fmla="*/ 73 h 87"/>
                <a:gd name="T40" fmla="*/ 0 w 87"/>
                <a:gd name="T41" fmla="*/ 76 h 87"/>
                <a:gd name="T42" fmla="*/ 0 w 87"/>
                <a:gd name="T43" fmla="*/ 79 h 87"/>
                <a:gd name="T44" fmla="*/ 1 w 87"/>
                <a:gd name="T45" fmla="*/ 82 h 87"/>
                <a:gd name="T46" fmla="*/ 2 w 87"/>
                <a:gd name="T47" fmla="*/ 84 h 87"/>
                <a:gd name="T48" fmla="*/ 5 w 87"/>
                <a:gd name="T49" fmla="*/ 85 h 87"/>
                <a:gd name="T50" fmla="*/ 8 w 87"/>
                <a:gd name="T51" fmla="*/ 85 h 87"/>
                <a:gd name="T52" fmla="*/ 12 w 87"/>
                <a:gd name="T53" fmla="*/ 87 h 87"/>
                <a:gd name="T54" fmla="*/ 18 w 87"/>
                <a:gd name="T55" fmla="*/ 87 h 87"/>
                <a:gd name="T56" fmla="*/ 27 w 87"/>
                <a:gd name="T57" fmla="*/ 87 h 87"/>
                <a:gd name="T58" fmla="*/ 37 w 87"/>
                <a:gd name="T59" fmla="*/ 85 h 87"/>
                <a:gd name="T60" fmla="*/ 46 w 87"/>
                <a:gd name="T61" fmla="*/ 82 h 87"/>
                <a:gd name="T62" fmla="*/ 56 w 87"/>
                <a:gd name="T63" fmla="*/ 79 h 87"/>
                <a:gd name="T64" fmla="*/ 65 w 87"/>
                <a:gd name="T65" fmla="*/ 72 h 87"/>
                <a:gd name="T66" fmla="*/ 76 w 87"/>
                <a:gd name="T67" fmla="*/ 60 h 87"/>
                <a:gd name="T68" fmla="*/ 83 w 87"/>
                <a:gd name="T69" fmla="*/ 45 h 87"/>
                <a:gd name="T70" fmla="*/ 86 w 87"/>
                <a:gd name="T71" fmla="*/ 28 h 87"/>
                <a:gd name="T72" fmla="*/ 87 w 87"/>
                <a:gd name="T73" fmla="*/ 7 h 87"/>
                <a:gd name="T74" fmla="*/ 86 w 87"/>
                <a:gd name="T75" fmla="*/ 5 h 87"/>
                <a:gd name="T76" fmla="*/ 85 w 87"/>
                <a:gd name="T77" fmla="*/ 3 h 87"/>
                <a:gd name="T78" fmla="*/ 83 w 87"/>
                <a:gd name="T79" fmla="*/ 1 h 87"/>
                <a:gd name="T80" fmla="*/ 79 w 87"/>
                <a:gd name="T8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87">
                  <a:moveTo>
                    <a:pt x="79" y="0"/>
                  </a:moveTo>
                  <a:lnTo>
                    <a:pt x="76" y="1"/>
                  </a:lnTo>
                  <a:lnTo>
                    <a:pt x="73" y="3"/>
                  </a:lnTo>
                  <a:lnTo>
                    <a:pt x="72" y="5"/>
                  </a:lnTo>
                  <a:lnTo>
                    <a:pt x="71" y="8"/>
                  </a:lnTo>
                  <a:lnTo>
                    <a:pt x="71" y="24"/>
                  </a:lnTo>
                  <a:lnTo>
                    <a:pt x="68" y="38"/>
                  </a:lnTo>
                  <a:lnTo>
                    <a:pt x="63" y="50"/>
                  </a:lnTo>
                  <a:lnTo>
                    <a:pt x="55" y="59"/>
                  </a:lnTo>
                  <a:lnTo>
                    <a:pt x="48" y="64"/>
                  </a:lnTo>
                  <a:lnTo>
                    <a:pt x="40" y="67"/>
                  </a:lnTo>
                  <a:lnTo>
                    <a:pt x="32" y="69"/>
                  </a:lnTo>
                  <a:lnTo>
                    <a:pt x="25" y="71"/>
                  </a:lnTo>
                  <a:lnTo>
                    <a:pt x="18" y="71"/>
                  </a:lnTo>
                  <a:lnTo>
                    <a:pt x="14" y="71"/>
                  </a:lnTo>
                  <a:lnTo>
                    <a:pt x="10" y="69"/>
                  </a:lnTo>
                  <a:lnTo>
                    <a:pt x="9" y="69"/>
                  </a:lnTo>
                  <a:lnTo>
                    <a:pt x="5" y="69"/>
                  </a:lnTo>
                  <a:lnTo>
                    <a:pt x="3" y="71"/>
                  </a:lnTo>
                  <a:lnTo>
                    <a:pt x="1" y="73"/>
                  </a:lnTo>
                  <a:lnTo>
                    <a:pt x="0" y="76"/>
                  </a:lnTo>
                  <a:lnTo>
                    <a:pt x="0" y="79"/>
                  </a:lnTo>
                  <a:lnTo>
                    <a:pt x="1" y="82"/>
                  </a:lnTo>
                  <a:lnTo>
                    <a:pt x="2" y="84"/>
                  </a:lnTo>
                  <a:lnTo>
                    <a:pt x="5" y="85"/>
                  </a:lnTo>
                  <a:lnTo>
                    <a:pt x="8" y="85"/>
                  </a:lnTo>
                  <a:lnTo>
                    <a:pt x="12" y="87"/>
                  </a:lnTo>
                  <a:lnTo>
                    <a:pt x="18" y="87"/>
                  </a:lnTo>
                  <a:lnTo>
                    <a:pt x="27" y="87"/>
                  </a:lnTo>
                  <a:lnTo>
                    <a:pt x="37" y="85"/>
                  </a:lnTo>
                  <a:lnTo>
                    <a:pt x="46" y="82"/>
                  </a:lnTo>
                  <a:lnTo>
                    <a:pt x="56" y="79"/>
                  </a:lnTo>
                  <a:lnTo>
                    <a:pt x="65" y="72"/>
                  </a:lnTo>
                  <a:lnTo>
                    <a:pt x="76" y="60"/>
                  </a:lnTo>
                  <a:lnTo>
                    <a:pt x="83" y="45"/>
                  </a:lnTo>
                  <a:lnTo>
                    <a:pt x="86" y="28"/>
                  </a:lnTo>
                  <a:lnTo>
                    <a:pt x="87" y="7"/>
                  </a:lnTo>
                  <a:lnTo>
                    <a:pt x="86" y="5"/>
                  </a:lnTo>
                  <a:lnTo>
                    <a:pt x="85" y="3"/>
                  </a:lnTo>
                  <a:lnTo>
                    <a:pt x="83" y="1"/>
                  </a:lnTo>
                  <a:lnTo>
                    <a:pt x="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9" name="Freeform 45"/>
            <p:cNvSpPr>
              <a:spLocks/>
            </p:cNvSpPr>
            <p:nvPr/>
          </p:nvSpPr>
          <p:spPr bwMode="auto">
            <a:xfrm>
              <a:off x="5054600" y="3638550"/>
              <a:ext cx="101600" cy="65087"/>
            </a:xfrm>
            <a:custGeom>
              <a:avLst/>
              <a:gdLst>
                <a:gd name="T0" fmla="*/ 0 w 127"/>
                <a:gd name="T1" fmla="*/ 71 h 81"/>
                <a:gd name="T2" fmla="*/ 0 w 127"/>
                <a:gd name="T3" fmla="*/ 75 h 81"/>
                <a:gd name="T4" fmla="*/ 0 w 127"/>
                <a:gd name="T5" fmla="*/ 78 h 81"/>
                <a:gd name="T6" fmla="*/ 2 w 127"/>
                <a:gd name="T7" fmla="*/ 80 h 81"/>
                <a:gd name="T8" fmla="*/ 4 w 127"/>
                <a:gd name="T9" fmla="*/ 81 h 81"/>
                <a:gd name="T10" fmla="*/ 8 w 127"/>
                <a:gd name="T11" fmla="*/ 81 h 81"/>
                <a:gd name="T12" fmla="*/ 11 w 127"/>
                <a:gd name="T13" fmla="*/ 80 h 81"/>
                <a:gd name="T14" fmla="*/ 14 w 127"/>
                <a:gd name="T15" fmla="*/ 79 h 81"/>
                <a:gd name="T16" fmla="*/ 15 w 127"/>
                <a:gd name="T17" fmla="*/ 76 h 81"/>
                <a:gd name="T18" fmla="*/ 16 w 127"/>
                <a:gd name="T19" fmla="*/ 72 h 81"/>
                <a:gd name="T20" fmla="*/ 19 w 127"/>
                <a:gd name="T21" fmla="*/ 64 h 81"/>
                <a:gd name="T22" fmla="*/ 25 w 127"/>
                <a:gd name="T23" fmla="*/ 54 h 81"/>
                <a:gd name="T24" fmla="*/ 36 w 127"/>
                <a:gd name="T25" fmla="*/ 41 h 81"/>
                <a:gd name="T26" fmla="*/ 49 w 127"/>
                <a:gd name="T27" fmla="*/ 30 h 81"/>
                <a:gd name="T28" fmla="*/ 67 w 127"/>
                <a:gd name="T29" fmla="*/ 20 h 81"/>
                <a:gd name="T30" fmla="*/ 90 w 127"/>
                <a:gd name="T31" fmla="*/ 15 h 81"/>
                <a:gd name="T32" fmla="*/ 117 w 127"/>
                <a:gd name="T33" fmla="*/ 15 h 81"/>
                <a:gd name="T34" fmla="*/ 121 w 127"/>
                <a:gd name="T35" fmla="*/ 15 h 81"/>
                <a:gd name="T36" fmla="*/ 124 w 127"/>
                <a:gd name="T37" fmla="*/ 14 h 81"/>
                <a:gd name="T38" fmla="*/ 125 w 127"/>
                <a:gd name="T39" fmla="*/ 11 h 81"/>
                <a:gd name="T40" fmla="*/ 127 w 127"/>
                <a:gd name="T41" fmla="*/ 8 h 81"/>
                <a:gd name="T42" fmla="*/ 127 w 127"/>
                <a:gd name="T43" fmla="*/ 4 h 81"/>
                <a:gd name="T44" fmla="*/ 125 w 127"/>
                <a:gd name="T45" fmla="*/ 2 h 81"/>
                <a:gd name="T46" fmla="*/ 123 w 127"/>
                <a:gd name="T47" fmla="*/ 1 h 81"/>
                <a:gd name="T48" fmla="*/ 120 w 127"/>
                <a:gd name="T49" fmla="*/ 0 h 81"/>
                <a:gd name="T50" fmla="*/ 86 w 127"/>
                <a:gd name="T51" fmla="*/ 0 h 81"/>
                <a:gd name="T52" fmla="*/ 60 w 127"/>
                <a:gd name="T53" fmla="*/ 7 h 81"/>
                <a:gd name="T54" fmla="*/ 39 w 127"/>
                <a:gd name="T55" fmla="*/ 18 h 81"/>
                <a:gd name="T56" fmla="*/ 24 w 127"/>
                <a:gd name="T57" fmla="*/ 32 h 81"/>
                <a:gd name="T58" fmla="*/ 12 w 127"/>
                <a:gd name="T59" fmla="*/ 46 h 81"/>
                <a:gd name="T60" fmla="*/ 4 w 127"/>
                <a:gd name="T61" fmla="*/ 58 h 81"/>
                <a:gd name="T62" fmla="*/ 1 w 127"/>
                <a:gd name="T63" fmla="*/ 68 h 81"/>
                <a:gd name="T64" fmla="*/ 0 w 127"/>
                <a:gd name="T65" fmla="*/ 7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81">
                  <a:moveTo>
                    <a:pt x="0" y="71"/>
                  </a:moveTo>
                  <a:lnTo>
                    <a:pt x="0" y="75"/>
                  </a:lnTo>
                  <a:lnTo>
                    <a:pt x="0" y="78"/>
                  </a:lnTo>
                  <a:lnTo>
                    <a:pt x="2" y="80"/>
                  </a:lnTo>
                  <a:lnTo>
                    <a:pt x="4" y="81"/>
                  </a:lnTo>
                  <a:lnTo>
                    <a:pt x="8" y="81"/>
                  </a:lnTo>
                  <a:lnTo>
                    <a:pt x="11" y="80"/>
                  </a:lnTo>
                  <a:lnTo>
                    <a:pt x="14" y="79"/>
                  </a:lnTo>
                  <a:lnTo>
                    <a:pt x="15" y="76"/>
                  </a:lnTo>
                  <a:lnTo>
                    <a:pt x="16" y="72"/>
                  </a:lnTo>
                  <a:lnTo>
                    <a:pt x="19" y="64"/>
                  </a:lnTo>
                  <a:lnTo>
                    <a:pt x="25" y="54"/>
                  </a:lnTo>
                  <a:lnTo>
                    <a:pt x="36" y="41"/>
                  </a:lnTo>
                  <a:lnTo>
                    <a:pt x="49" y="30"/>
                  </a:lnTo>
                  <a:lnTo>
                    <a:pt x="67" y="20"/>
                  </a:lnTo>
                  <a:lnTo>
                    <a:pt x="90" y="15"/>
                  </a:lnTo>
                  <a:lnTo>
                    <a:pt x="117" y="15"/>
                  </a:lnTo>
                  <a:lnTo>
                    <a:pt x="121" y="15"/>
                  </a:lnTo>
                  <a:lnTo>
                    <a:pt x="124" y="14"/>
                  </a:lnTo>
                  <a:lnTo>
                    <a:pt x="125" y="11"/>
                  </a:lnTo>
                  <a:lnTo>
                    <a:pt x="127" y="8"/>
                  </a:lnTo>
                  <a:lnTo>
                    <a:pt x="127" y="4"/>
                  </a:lnTo>
                  <a:lnTo>
                    <a:pt x="125" y="2"/>
                  </a:lnTo>
                  <a:lnTo>
                    <a:pt x="123" y="1"/>
                  </a:lnTo>
                  <a:lnTo>
                    <a:pt x="120" y="0"/>
                  </a:lnTo>
                  <a:lnTo>
                    <a:pt x="86" y="0"/>
                  </a:lnTo>
                  <a:lnTo>
                    <a:pt x="60" y="7"/>
                  </a:lnTo>
                  <a:lnTo>
                    <a:pt x="39" y="18"/>
                  </a:lnTo>
                  <a:lnTo>
                    <a:pt x="24" y="32"/>
                  </a:lnTo>
                  <a:lnTo>
                    <a:pt x="12" y="46"/>
                  </a:lnTo>
                  <a:lnTo>
                    <a:pt x="4" y="58"/>
                  </a:lnTo>
                  <a:lnTo>
                    <a:pt x="1" y="6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0" name="Freeform 46"/>
            <p:cNvSpPr>
              <a:spLocks/>
            </p:cNvSpPr>
            <p:nvPr/>
          </p:nvSpPr>
          <p:spPr bwMode="auto">
            <a:xfrm>
              <a:off x="5181600" y="3451225"/>
              <a:ext cx="92075" cy="79375"/>
            </a:xfrm>
            <a:custGeom>
              <a:avLst/>
              <a:gdLst>
                <a:gd name="T0" fmla="*/ 106 w 115"/>
                <a:gd name="T1" fmla="*/ 0 h 100"/>
                <a:gd name="T2" fmla="*/ 68 w 115"/>
                <a:gd name="T3" fmla="*/ 12 h 100"/>
                <a:gd name="T4" fmla="*/ 40 w 115"/>
                <a:gd name="T5" fmla="*/ 26 h 100"/>
                <a:gd name="T6" fmla="*/ 22 w 115"/>
                <a:gd name="T7" fmla="*/ 41 h 100"/>
                <a:gd name="T8" fmla="*/ 10 w 115"/>
                <a:gd name="T9" fmla="*/ 56 h 100"/>
                <a:gd name="T10" fmla="*/ 3 w 115"/>
                <a:gd name="T11" fmla="*/ 70 h 100"/>
                <a:gd name="T12" fmla="*/ 0 w 115"/>
                <a:gd name="T13" fmla="*/ 81 h 100"/>
                <a:gd name="T14" fmla="*/ 0 w 115"/>
                <a:gd name="T15" fmla="*/ 89 h 100"/>
                <a:gd name="T16" fmla="*/ 0 w 115"/>
                <a:gd name="T17" fmla="*/ 93 h 100"/>
                <a:gd name="T18" fmla="*/ 1 w 115"/>
                <a:gd name="T19" fmla="*/ 96 h 100"/>
                <a:gd name="T20" fmla="*/ 3 w 115"/>
                <a:gd name="T21" fmla="*/ 99 h 100"/>
                <a:gd name="T22" fmla="*/ 6 w 115"/>
                <a:gd name="T23" fmla="*/ 100 h 100"/>
                <a:gd name="T24" fmla="*/ 9 w 115"/>
                <a:gd name="T25" fmla="*/ 100 h 100"/>
                <a:gd name="T26" fmla="*/ 13 w 115"/>
                <a:gd name="T27" fmla="*/ 99 h 100"/>
                <a:gd name="T28" fmla="*/ 15 w 115"/>
                <a:gd name="T29" fmla="*/ 96 h 100"/>
                <a:gd name="T30" fmla="*/ 16 w 115"/>
                <a:gd name="T31" fmla="*/ 94 h 100"/>
                <a:gd name="T32" fmla="*/ 16 w 115"/>
                <a:gd name="T33" fmla="*/ 91 h 100"/>
                <a:gd name="T34" fmla="*/ 16 w 115"/>
                <a:gd name="T35" fmla="*/ 88 h 100"/>
                <a:gd name="T36" fmla="*/ 17 w 115"/>
                <a:gd name="T37" fmla="*/ 81 h 100"/>
                <a:gd name="T38" fmla="*/ 19 w 115"/>
                <a:gd name="T39" fmla="*/ 73 h 100"/>
                <a:gd name="T40" fmla="*/ 25 w 115"/>
                <a:gd name="T41" fmla="*/ 62 h 100"/>
                <a:gd name="T42" fmla="*/ 37 w 115"/>
                <a:gd name="T43" fmla="*/ 50 h 100"/>
                <a:gd name="T44" fmla="*/ 53 w 115"/>
                <a:gd name="T45" fmla="*/ 38 h 100"/>
                <a:gd name="T46" fmla="*/ 77 w 115"/>
                <a:gd name="T47" fmla="*/ 26 h 100"/>
                <a:gd name="T48" fmla="*/ 109 w 115"/>
                <a:gd name="T49" fmla="*/ 16 h 100"/>
                <a:gd name="T50" fmla="*/ 113 w 115"/>
                <a:gd name="T51" fmla="*/ 14 h 100"/>
                <a:gd name="T52" fmla="*/ 114 w 115"/>
                <a:gd name="T53" fmla="*/ 12 h 100"/>
                <a:gd name="T54" fmla="*/ 115 w 115"/>
                <a:gd name="T55" fmla="*/ 9 h 100"/>
                <a:gd name="T56" fmla="*/ 115 w 115"/>
                <a:gd name="T57" fmla="*/ 5 h 100"/>
                <a:gd name="T58" fmla="*/ 114 w 115"/>
                <a:gd name="T59" fmla="*/ 3 h 100"/>
                <a:gd name="T60" fmla="*/ 112 w 115"/>
                <a:gd name="T61" fmla="*/ 1 h 100"/>
                <a:gd name="T62" fmla="*/ 109 w 115"/>
                <a:gd name="T63" fmla="*/ 0 h 100"/>
                <a:gd name="T64" fmla="*/ 106 w 115"/>
                <a:gd name="T6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00">
                  <a:moveTo>
                    <a:pt x="106" y="0"/>
                  </a:moveTo>
                  <a:lnTo>
                    <a:pt x="68" y="12"/>
                  </a:lnTo>
                  <a:lnTo>
                    <a:pt x="40" y="26"/>
                  </a:lnTo>
                  <a:lnTo>
                    <a:pt x="22" y="41"/>
                  </a:lnTo>
                  <a:lnTo>
                    <a:pt x="10" y="56"/>
                  </a:lnTo>
                  <a:lnTo>
                    <a:pt x="3" y="70"/>
                  </a:lnTo>
                  <a:lnTo>
                    <a:pt x="0" y="81"/>
                  </a:lnTo>
                  <a:lnTo>
                    <a:pt x="0" y="89"/>
                  </a:lnTo>
                  <a:lnTo>
                    <a:pt x="0" y="93"/>
                  </a:lnTo>
                  <a:lnTo>
                    <a:pt x="1" y="96"/>
                  </a:lnTo>
                  <a:lnTo>
                    <a:pt x="3" y="99"/>
                  </a:lnTo>
                  <a:lnTo>
                    <a:pt x="6" y="100"/>
                  </a:lnTo>
                  <a:lnTo>
                    <a:pt x="9" y="100"/>
                  </a:lnTo>
                  <a:lnTo>
                    <a:pt x="13" y="99"/>
                  </a:lnTo>
                  <a:lnTo>
                    <a:pt x="15" y="96"/>
                  </a:lnTo>
                  <a:lnTo>
                    <a:pt x="16" y="94"/>
                  </a:lnTo>
                  <a:lnTo>
                    <a:pt x="16" y="91"/>
                  </a:lnTo>
                  <a:lnTo>
                    <a:pt x="16" y="88"/>
                  </a:lnTo>
                  <a:lnTo>
                    <a:pt x="17" y="81"/>
                  </a:lnTo>
                  <a:lnTo>
                    <a:pt x="19" y="73"/>
                  </a:lnTo>
                  <a:lnTo>
                    <a:pt x="25" y="62"/>
                  </a:lnTo>
                  <a:lnTo>
                    <a:pt x="37" y="50"/>
                  </a:lnTo>
                  <a:lnTo>
                    <a:pt x="53" y="38"/>
                  </a:lnTo>
                  <a:lnTo>
                    <a:pt x="77" y="26"/>
                  </a:lnTo>
                  <a:lnTo>
                    <a:pt x="109" y="16"/>
                  </a:lnTo>
                  <a:lnTo>
                    <a:pt x="113" y="14"/>
                  </a:lnTo>
                  <a:lnTo>
                    <a:pt x="114" y="12"/>
                  </a:lnTo>
                  <a:lnTo>
                    <a:pt x="115" y="9"/>
                  </a:lnTo>
                  <a:lnTo>
                    <a:pt x="115" y="5"/>
                  </a:lnTo>
                  <a:lnTo>
                    <a:pt x="114" y="3"/>
                  </a:lnTo>
                  <a:lnTo>
                    <a:pt x="112" y="1"/>
                  </a:lnTo>
                  <a:lnTo>
                    <a:pt x="109" y="0"/>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nvGrpSpPr>
          <p:cNvPr id="391" name="Gruppieren 390"/>
          <p:cNvGrpSpPr/>
          <p:nvPr/>
        </p:nvGrpSpPr>
        <p:grpSpPr>
          <a:xfrm rot="19654089">
            <a:off x="6039057" y="2041177"/>
            <a:ext cx="1309468" cy="1633365"/>
            <a:chOff x="5708650" y="2413000"/>
            <a:chExt cx="898525" cy="1120775"/>
          </a:xfrm>
        </p:grpSpPr>
        <p:sp>
          <p:nvSpPr>
            <p:cNvPr id="392" name="Freeform 56"/>
            <p:cNvSpPr>
              <a:spLocks/>
            </p:cNvSpPr>
            <p:nvPr/>
          </p:nvSpPr>
          <p:spPr bwMode="auto">
            <a:xfrm>
              <a:off x="5708650" y="3079750"/>
              <a:ext cx="654050" cy="454025"/>
            </a:xfrm>
            <a:custGeom>
              <a:avLst/>
              <a:gdLst>
                <a:gd name="T0" fmla="*/ 84 w 412"/>
                <a:gd name="T1" fmla="*/ 16 h 286"/>
                <a:gd name="T2" fmla="*/ 84 w 412"/>
                <a:gd name="T3" fmla="*/ 16 h 286"/>
                <a:gd name="T4" fmla="*/ 114 w 412"/>
                <a:gd name="T5" fmla="*/ 28 h 286"/>
                <a:gd name="T6" fmla="*/ 146 w 412"/>
                <a:gd name="T7" fmla="*/ 44 h 286"/>
                <a:gd name="T8" fmla="*/ 186 w 412"/>
                <a:gd name="T9" fmla="*/ 64 h 286"/>
                <a:gd name="T10" fmla="*/ 232 w 412"/>
                <a:gd name="T11" fmla="*/ 90 h 286"/>
                <a:gd name="T12" fmla="*/ 280 w 412"/>
                <a:gd name="T13" fmla="*/ 120 h 286"/>
                <a:gd name="T14" fmla="*/ 326 w 412"/>
                <a:gd name="T15" fmla="*/ 152 h 286"/>
                <a:gd name="T16" fmla="*/ 348 w 412"/>
                <a:gd name="T17" fmla="*/ 170 h 286"/>
                <a:gd name="T18" fmla="*/ 368 w 412"/>
                <a:gd name="T19" fmla="*/ 188 h 286"/>
                <a:gd name="T20" fmla="*/ 368 w 412"/>
                <a:gd name="T21" fmla="*/ 188 h 286"/>
                <a:gd name="T22" fmla="*/ 384 w 412"/>
                <a:gd name="T23" fmla="*/ 206 h 286"/>
                <a:gd name="T24" fmla="*/ 384 w 412"/>
                <a:gd name="T25" fmla="*/ 206 h 286"/>
                <a:gd name="T26" fmla="*/ 394 w 412"/>
                <a:gd name="T27" fmla="*/ 216 h 286"/>
                <a:gd name="T28" fmla="*/ 402 w 412"/>
                <a:gd name="T29" fmla="*/ 228 h 286"/>
                <a:gd name="T30" fmla="*/ 408 w 412"/>
                <a:gd name="T31" fmla="*/ 238 h 286"/>
                <a:gd name="T32" fmla="*/ 410 w 412"/>
                <a:gd name="T33" fmla="*/ 248 h 286"/>
                <a:gd name="T34" fmla="*/ 412 w 412"/>
                <a:gd name="T35" fmla="*/ 256 h 286"/>
                <a:gd name="T36" fmla="*/ 410 w 412"/>
                <a:gd name="T37" fmla="*/ 264 h 286"/>
                <a:gd name="T38" fmla="*/ 408 w 412"/>
                <a:gd name="T39" fmla="*/ 270 h 286"/>
                <a:gd name="T40" fmla="*/ 402 w 412"/>
                <a:gd name="T41" fmla="*/ 276 h 286"/>
                <a:gd name="T42" fmla="*/ 396 w 412"/>
                <a:gd name="T43" fmla="*/ 280 h 286"/>
                <a:gd name="T44" fmla="*/ 386 w 412"/>
                <a:gd name="T45" fmla="*/ 282 h 286"/>
                <a:gd name="T46" fmla="*/ 376 w 412"/>
                <a:gd name="T47" fmla="*/ 284 h 286"/>
                <a:gd name="T48" fmla="*/ 362 w 412"/>
                <a:gd name="T49" fmla="*/ 286 h 286"/>
                <a:gd name="T50" fmla="*/ 348 w 412"/>
                <a:gd name="T51" fmla="*/ 284 h 286"/>
                <a:gd name="T52" fmla="*/ 332 w 412"/>
                <a:gd name="T53" fmla="*/ 282 h 286"/>
                <a:gd name="T54" fmla="*/ 294 w 412"/>
                <a:gd name="T55" fmla="*/ 272 h 286"/>
                <a:gd name="T56" fmla="*/ 294 w 412"/>
                <a:gd name="T57" fmla="*/ 272 h 286"/>
                <a:gd name="T58" fmla="*/ 254 w 412"/>
                <a:gd name="T59" fmla="*/ 258 h 286"/>
                <a:gd name="T60" fmla="*/ 218 w 412"/>
                <a:gd name="T61" fmla="*/ 244 h 286"/>
                <a:gd name="T62" fmla="*/ 186 w 412"/>
                <a:gd name="T63" fmla="*/ 226 h 286"/>
                <a:gd name="T64" fmla="*/ 156 w 412"/>
                <a:gd name="T65" fmla="*/ 206 h 286"/>
                <a:gd name="T66" fmla="*/ 156 w 412"/>
                <a:gd name="T67" fmla="*/ 206 h 286"/>
                <a:gd name="T68" fmla="*/ 136 w 412"/>
                <a:gd name="T69" fmla="*/ 190 h 286"/>
                <a:gd name="T70" fmla="*/ 116 w 412"/>
                <a:gd name="T71" fmla="*/ 172 h 286"/>
                <a:gd name="T72" fmla="*/ 98 w 412"/>
                <a:gd name="T73" fmla="*/ 154 h 286"/>
                <a:gd name="T74" fmla="*/ 82 w 412"/>
                <a:gd name="T75" fmla="*/ 136 h 286"/>
                <a:gd name="T76" fmla="*/ 54 w 412"/>
                <a:gd name="T77" fmla="*/ 100 h 286"/>
                <a:gd name="T78" fmla="*/ 26 w 412"/>
                <a:gd name="T79" fmla="*/ 64 h 286"/>
                <a:gd name="T80" fmla="*/ 26 w 412"/>
                <a:gd name="T81" fmla="*/ 64 h 286"/>
                <a:gd name="T82" fmla="*/ 16 w 412"/>
                <a:gd name="T83" fmla="*/ 50 h 286"/>
                <a:gd name="T84" fmla="*/ 8 w 412"/>
                <a:gd name="T85" fmla="*/ 36 h 286"/>
                <a:gd name="T86" fmla="*/ 2 w 412"/>
                <a:gd name="T87" fmla="*/ 26 h 286"/>
                <a:gd name="T88" fmla="*/ 0 w 412"/>
                <a:gd name="T89" fmla="*/ 18 h 286"/>
                <a:gd name="T90" fmla="*/ 0 w 412"/>
                <a:gd name="T91" fmla="*/ 10 h 286"/>
                <a:gd name="T92" fmla="*/ 2 w 412"/>
                <a:gd name="T93" fmla="*/ 6 h 286"/>
                <a:gd name="T94" fmla="*/ 6 w 412"/>
                <a:gd name="T95" fmla="*/ 2 h 286"/>
                <a:gd name="T96" fmla="*/ 12 w 412"/>
                <a:gd name="T97" fmla="*/ 0 h 286"/>
                <a:gd name="T98" fmla="*/ 26 w 412"/>
                <a:gd name="T99" fmla="*/ 0 h 286"/>
                <a:gd name="T100" fmla="*/ 46 w 412"/>
                <a:gd name="T101" fmla="*/ 4 h 286"/>
                <a:gd name="T102" fmla="*/ 64 w 412"/>
                <a:gd name="T103" fmla="*/ 10 h 286"/>
                <a:gd name="T104" fmla="*/ 84 w 412"/>
                <a:gd name="T105" fmla="*/ 16 h 286"/>
                <a:gd name="T106" fmla="*/ 84 w 412"/>
                <a:gd name="T107" fmla="*/ 1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2" h="286">
                  <a:moveTo>
                    <a:pt x="84" y="16"/>
                  </a:moveTo>
                  <a:lnTo>
                    <a:pt x="84" y="16"/>
                  </a:lnTo>
                  <a:lnTo>
                    <a:pt x="114" y="28"/>
                  </a:lnTo>
                  <a:lnTo>
                    <a:pt x="146" y="44"/>
                  </a:lnTo>
                  <a:lnTo>
                    <a:pt x="186" y="64"/>
                  </a:lnTo>
                  <a:lnTo>
                    <a:pt x="232" y="90"/>
                  </a:lnTo>
                  <a:lnTo>
                    <a:pt x="280" y="120"/>
                  </a:lnTo>
                  <a:lnTo>
                    <a:pt x="326" y="152"/>
                  </a:lnTo>
                  <a:lnTo>
                    <a:pt x="348" y="170"/>
                  </a:lnTo>
                  <a:lnTo>
                    <a:pt x="368" y="188"/>
                  </a:lnTo>
                  <a:lnTo>
                    <a:pt x="368" y="188"/>
                  </a:lnTo>
                  <a:lnTo>
                    <a:pt x="384" y="206"/>
                  </a:lnTo>
                  <a:lnTo>
                    <a:pt x="384" y="206"/>
                  </a:lnTo>
                  <a:lnTo>
                    <a:pt x="394" y="216"/>
                  </a:lnTo>
                  <a:lnTo>
                    <a:pt x="402" y="228"/>
                  </a:lnTo>
                  <a:lnTo>
                    <a:pt x="408" y="238"/>
                  </a:lnTo>
                  <a:lnTo>
                    <a:pt x="410" y="248"/>
                  </a:lnTo>
                  <a:lnTo>
                    <a:pt x="412" y="256"/>
                  </a:lnTo>
                  <a:lnTo>
                    <a:pt x="410" y="264"/>
                  </a:lnTo>
                  <a:lnTo>
                    <a:pt x="408" y="270"/>
                  </a:lnTo>
                  <a:lnTo>
                    <a:pt x="402" y="276"/>
                  </a:lnTo>
                  <a:lnTo>
                    <a:pt x="396" y="280"/>
                  </a:lnTo>
                  <a:lnTo>
                    <a:pt x="386" y="282"/>
                  </a:lnTo>
                  <a:lnTo>
                    <a:pt x="376" y="284"/>
                  </a:lnTo>
                  <a:lnTo>
                    <a:pt x="362" y="286"/>
                  </a:lnTo>
                  <a:lnTo>
                    <a:pt x="348" y="284"/>
                  </a:lnTo>
                  <a:lnTo>
                    <a:pt x="332" y="282"/>
                  </a:lnTo>
                  <a:lnTo>
                    <a:pt x="294" y="272"/>
                  </a:lnTo>
                  <a:lnTo>
                    <a:pt x="294" y="272"/>
                  </a:lnTo>
                  <a:lnTo>
                    <a:pt x="254" y="258"/>
                  </a:lnTo>
                  <a:lnTo>
                    <a:pt x="218" y="244"/>
                  </a:lnTo>
                  <a:lnTo>
                    <a:pt x="186" y="226"/>
                  </a:lnTo>
                  <a:lnTo>
                    <a:pt x="156" y="206"/>
                  </a:lnTo>
                  <a:lnTo>
                    <a:pt x="156" y="206"/>
                  </a:lnTo>
                  <a:lnTo>
                    <a:pt x="136" y="190"/>
                  </a:lnTo>
                  <a:lnTo>
                    <a:pt x="116" y="172"/>
                  </a:lnTo>
                  <a:lnTo>
                    <a:pt x="98" y="154"/>
                  </a:lnTo>
                  <a:lnTo>
                    <a:pt x="82" y="136"/>
                  </a:lnTo>
                  <a:lnTo>
                    <a:pt x="54" y="100"/>
                  </a:lnTo>
                  <a:lnTo>
                    <a:pt x="26" y="64"/>
                  </a:lnTo>
                  <a:lnTo>
                    <a:pt x="26" y="64"/>
                  </a:lnTo>
                  <a:lnTo>
                    <a:pt x="16" y="50"/>
                  </a:lnTo>
                  <a:lnTo>
                    <a:pt x="8" y="36"/>
                  </a:lnTo>
                  <a:lnTo>
                    <a:pt x="2" y="26"/>
                  </a:lnTo>
                  <a:lnTo>
                    <a:pt x="0" y="18"/>
                  </a:lnTo>
                  <a:lnTo>
                    <a:pt x="0" y="10"/>
                  </a:lnTo>
                  <a:lnTo>
                    <a:pt x="2" y="6"/>
                  </a:lnTo>
                  <a:lnTo>
                    <a:pt x="6" y="2"/>
                  </a:lnTo>
                  <a:lnTo>
                    <a:pt x="12" y="0"/>
                  </a:lnTo>
                  <a:lnTo>
                    <a:pt x="26" y="0"/>
                  </a:lnTo>
                  <a:lnTo>
                    <a:pt x="46" y="4"/>
                  </a:lnTo>
                  <a:lnTo>
                    <a:pt x="64" y="10"/>
                  </a:lnTo>
                  <a:lnTo>
                    <a:pt x="84" y="16"/>
                  </a:lnTo>
                  <a:lnTo>
                    <a:pt x="84" y="16"/>
                  </a:lnTo>
                  <a:close/>
                </a:path>
              </a:pathLst>
            </a:custGeom>
            <a:solidFill>
              <a:srgbClr val="F793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3" name="Freeform 57"/>
            <p:cNvSpPr>
              <a:spLocks/>
            </p:cNvSpPr>
            <p:nvPr/>
          </p:nvSpPr>
          <p:spPr bwMode="auto">
            <a:xfrm>
              <a:off x="5708650" y="3079750"/>
              <a:ext cx="609600" cy="327025"/>
            </a:xfrm>
            <a:custGeom>
              <a:avLst/>
              <a:gdLst>
                <a:gd name="T0" fmla="*/ 114 w 384"/>
                <a:gd name="T1" fmla="*/ 28 h 206"/>
                <a:gd name="T2" fmla="*/ 232 w 384"/>
                <a:gd name="T3" fmla="*/ 90 h 206"/>
                <a:gd name="T4" fmla="*/ 348 w 384"/>
                <a:gd name="T5" fmla="*/ 170 h 206"/>
                <a:gd name="T6" fmla="*/ 384 w 384"/>
                <a:gd name="T7" fmla="*/ 206 h 206"/>
                <a:gd name="T8" fmla="*/ 364 w 384"/>
                <a:gd name="T9" fmla="*/ 190 h 206"/>
                <a:gd name="T10" fmla="*/ 338 w 384"/>
                <a:gd name="T11" fmla="*/ 178 h 206"/>
                <a:gd name="T12" fmla="*/ 270 w 384"/>
                <a:gd name="T13" fmla="*/ 160 h 206"/>
                <a:gd name="T14" fmla="*/ 254 w 384"/>
                <a:gd name="T15" fmla="*/ 140 h 206"/>
                <a:gd name="T16" fmla="*/ 246 w 384"/>
                <a:gd name="T17" fmla="*/ 124 h 206"/>
                <a:gd name="T18" fmla="*/ 216 w 384"/>
                <a:gd name="T19" fmla="*/ 104 h 206"/>
                <a:gd name="T20" fmla="*/ 190 w 384"/>
                <a:gd name="T21" fmla="*/ 98 h 206"/>
                <a:gd name="T22" fmla="*/ 220 w 384"/>
                <a:gd name="T23" fmla="*/ 112 h 206"/>
                <a:gd name="T24" fmla="*/ 240 w 384"/>
                <a:gd name="T25" fmla="*/ 130 h 206"/>
                <a:gd name="T26" fmla="*/ 238 w 384"/>
                <a:gd name="T27" fmla="*/ 136 h 206"/>
                <a:gd name="T28" fmla="*/ 236 w 384"/>
                <a:gd name="T29" fmla="*/ 152 h 206"/>
                <a:gd name="T30" fmla="*/ 268 w 384"/>
                <a:gd name="T31" fmla="*/ 180 h 206"/>
                <a:gd name="T32" fmla="*/ 240 w 384"/>
                <a:gd name="T33" fmla="*/ 174 h 206"/>
                <a:gd name="T34" fmla="*/ 216 w 384"/>
                <a:gd name="T35" fmla="*/ 156 h 206"/>
                <a:gd name="T36" fmla="*/ 214 w 384"/>
                <a:gd name="T37" fmla="*/ 148 h 206"/>
                <a:gd name="T38" fmla="*/ 210 w 384"/>
                <a:gd name="T39" fmla="*/ 120 h 206"/>
                <a:gd name="T40" fmla="*/ 172 w 384"/>
                <a:gd name="T41" fmla="*/ 106 h 206"/>
                <a:gd name="T42" fmla="*/ 140 w 384"/>
                <a:gd name="T43" fmla="*/ 96 h 206"/>
                <a:gd name="T44" fmla="*/ 104 w 384"/>
                <a:gd name="T45" fmla="*/ 76 h 206"/>
                <a:gd name="T46" fmla="*/ 98 w 384"/>
                <a:gd name="T47" fmla="*/ 56 h 206"/>
                <a:gd name="T48" fmla="*/ 98 w 384"/>
                <a:gd name="T49" fmla="*/ 50 h 206"/>
                <a:gd name="T50" fmla="*/ 74 w 384"/>
                <a:gd name="T51" fmla="*/ 34 h 206"/>
                <a:gd name="T52" fmla="*/ 42 w 384"/>
                <a:gd name="T53" fmla="*/ 24 h 206"/>
                <a:gd name="T54" fmla="*/ 76 w 384"/>
                <a:gd name="T55" fmla="*/ 40 h 206"/>
                <a:gd name="T56" fmla="*/ 82 w 384"/>
                <a:gd name="T57" fmla="*/ 52 h 206"/>
                <a:gd name="T58" fmla="*/ 78 w 384"/>
                <a:gd name="T59" fmla="*/ 60 h 206"/>
                <a:gd name="T60" fmla="*/ 74 w 384"/>
                <a:gd name="T61" fmla="*/ 82 h 206"/>
                <a:gd name="T62" fmla="*/ 102 w 384"/>
                <a:gd name="T63" fmla="*/ 104 h 206"/>
                <a:gd name="T64" fmla="*/ 134 w 384"/>
                <a:gd name="T65" fmla="*/ 118 h 206"/>
                <a:gd name="T66" fmla="*/ 172 w 384"/>
                <a:gd name="T67" fmla="*/ 136 h 206"/>
                <a:gd name="T68" fmla="*/ 182 w 384"/>
                <a:gd name="T69" fmla="*/ 154 h 206"/>
                <a:gd name="T70" fmla="*/ 178 w 384"/>
                <a:gd name="T71" fmla="*/ 164 h 206"/>
                <a:gd name="T72" fmla="*/ 172 w 384"/>
                <a:gd name="T73" fmla="*/ 142 h 206"/>
                <a:gd name="T74" fmla="*/ 148 w 384"/>
                <a:gd name="T75" fmla="*/ 130 h 206"/>
                <a:gd name="T76" fmla="*/ 108 w 384"/>
                <a:gd name="T77" fmla="*/ 126 h 206"/>
                <a:gd name="T78" fmla="*/ 88 w 384"/>
                <a:gd name="T79" fmla="*/ 118 h 206"/>
                <a:gd name="T80" fmla="*/ 84 w 384"/>
                <a:gd name="T81" fmla="*/ 116 h 206"/>
                <a:gd name="T82" fmla="*/ 98 w 384"/>
                <a:gd name="T83" fmla="*/ 130 h 206"/>
                <a:gd name="T84" fmla="*/ 120 w 384"/>
                <a:gd name="T85" fmla="*/ 140 h 206"/>
                <a:gd name="T86" fmla="*/ 152 w 384"/>
                <a:gd name="T87" fmla="*/ 154 h 206"/>
                <a:gd name="T88" fmla="*/ 166 w 384"/>
                <a:gd name="T89" fmla="*/ 172 h 206"/>
                <a:gd name="T90" fmla="*/ 160 w 384"/>
                <a:gd name="T91" fmla="*/ 184 h 206"/>
                <a:gd name="T92" fmla="*/ 156 w 384"/>
                <a:gd name="T93" fmla="*/ 200 h 206"/>
                <a:gd name="T94" fmla="*/ 136 w 384"/>
                <a:gd name="T95" fmla="*/ 190 h 206"/>
                <a:gd name="T96" fmla="*/ 82 w 384"/>
                <a:gd name="T97" fmla="*/ 136 h 206"/>
                <a:gd name="T98" fmla="*/ 26 w 384"/>
                <a:gd name="T99" fmla="*/ 64 h 206"/>
                <a:gd name="T100" fmla="*/ 2 w 384"/>
                <a:gd name="T101" fmla="*/ 26 h 206"/>
                <a:gd name="T102" fmla="*/ 2 w 384"/>
                <a:gd name="T103" fmla="*/ 6 h 206"/>
                <a:gd name="T104" fmla="*/ 26 w 384"/>
                <a:gd name="T105" fmla="*/ 0 h 206"/>
                <a:gd name="T106" fmla="*/ 84 w 384"/>
                <a:gd name="T107" fmla="*/ 1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4" h="206">
                  <a:moveTo>
                    <a:pt x="84" y="16"/>
                  </a:moveTo>
                  <a:lnTo>
                    <a:pt x="84" y="16"/>
                  </a:lnTo>
                  <a:lnTo>
                    <a:pt x="114" y="28"/>
                  </a:lnTo>
                  <a:lnTo>
                    <a:pt x="146" y="44"/>
                  </a:lnTo>
                  <a:lnTo>
                    <a:pt x="186" y="64"/>
                  </a:lnTo>
                  <a:lnTo>
                    <a:pt x="232" y="90"/>
                  </a:lnTo>
                  <a:lnTo>
                    <a:pt x="280" y="120"/>
                  </a:lnTo>
                  <a:lnTo>
                    <a:pt x="326" y="152"/>
                  </a:lnTo>
                  <a:lnTo>
                    <a:pt x="348" y="170"/>
                  </a:lnTo>
                  <a:lnTo>
                    <a:pt x="368" y="188"/>
                  </a:lnTo>
                  <a:lnTo>
                    <a:pt x="368" y="188"/>
                  </a:lnTo>
                  <a:lnTo>
                    <a:pt x="384" y="206"/>
                  </a:lnTo>
                  <a:lnTo>
                    <a:pt x="384" y="206"/>
                  </a:lnTo>
                  <a:lnTo>
                    <a:pt x="376" y="198"/>
                  </a:lnTo>
                  <a:lnTo>
                    <a:pt x="364" y="190"/>
                  </a:lnTo>
                  <a:lnTo>
                    <a:pt x="352" y="182"/>
                  </a:lnTo>
                  <a:lnTo>
                    <a:pt x="338" y="178"/>
                  </a:lnTo>
                  <a:lnTo>
                    <a:pt x="338" y="178"/>
                  </a:lnTo>
                  <a:lnTo>
                    <a:pt x="308" y="170"/>
                  </a:lnTo>
                  <a:lnTo>
                    <a:pt x="280" y="164"/>
                  </a:lnTo>
                  <a:lnTo>
                    <a:pt x="270" y="160"/>
                  </a:lnTo>
                  <a:lnTo>
                    <a:pt x="262" y="156"/>
                  </a:lnTo>
                  <a:lnTo>
                    <a:pt x="258" y="148"/>
                  </a:lnTo>
                  <a:lnTo>
                    <a:pt x="254" y="140"/>
                  </a:lnTo>
                  <a:lnTo>
                    <a:pt x="254" y="140"/>
                  </a:lnTo>
                  <a:lnTo>
                    <a:pt x="252" y="132"/>
                  </a:lnTo>
                  <a:lnTo>
                    <a:pt x="246" y="124"/>
                  </a:lnTo>
                  <a:lnTo>
                    <a:pt x="238" y="116"/>
                  </a:lnTo>
                  <a:lnTo>
                    <a:pt x="228" y="110"/>
                  </a:lnTo>
                  <a:lnTo>
                    <a:pt x="216" y="104"/>
                  </a:lnTo>
                  <a:lnTo>
                    <a:pt x="206" y="100"/>
                  </a:lnTo>
                  <a:lnTo>
                    <a:pt x="196" y="98"/>
                  </a:lnTo>
                  <a:lnTo>
                    <a:pt x="190" y="98"/>
                  </a:lnTo>
                  <a:lnTo>
                    <a:pt x="190" y="98"/>
                  </a:lnTo>
                  <a:lnTo>
                    <a:pt x="200" y="102"/>
                  </a:lnTo>
                  <a:lnTo>
                    <a:pt x="220" y="112"/>
                  </a:lnTo>
                  <a:lnTo>
                    <a:pt x="228" y="118"/>
                  </a:lnTo>
                  <a:lnTo>
                    <a:pt x="236" y="124"/>
                  </a:lnTo>
                  <a:lnTo>
                    <a:pt x="240" y="130"/>
                  </a:lnTo>
                  <a:lnTo>
                    <a:pt x="240" y="132"/>
                  </a:lnTo>
                  <a:lnTo>
                    <a:pt x="238" y="136"/>
                  </a:lnTo>
                  <a:lnTo>
                    <a:pt x="238" y="136"/>
                  </a:lnTo>
                  <a:lnTo>
                    <a:pt x="234" y="140"/>
                  </a:lnTo>
                  <a:lnTo>
                    <a:pt x="234" y="146"/>
                  </a:lnTo>
                  <a:lnTo>
                    <a:pt x="236" y="152"/>
                  </a:lnTo>
                  <a:lnTo>
                    <a:pt x="238" y="158"/>
                  </a:lnTo>
                  <a:lnTo>
                    <a:pt x="252" y="170"/>
                  </a:lnTo>
                  <a:lnTo>
                    <a:pt x="268" y="180"/>
                  </a:lnTo>
                  <a:lnTo>
                    <a:pt x="268" y="180"/>
                  </a:lnTo>
                  <a:lnTo>
                    <a:pt x="258" y="180"/>
                  </a:lnTo>
                  <a:lnTo>
                    <a:pt x="240" y="174"/>
                  </a:lnTo>
                  <a:lnTo>
                    <a:pt x="230" y="170"/>
                  </a:lnTo>
                  <a:lnTo>
                    <a:pt x="222" y="164"/>
                  </a:lnTo>
                  <a:lnTo>
                    <a:pt x="216" y="156"/>
                  </a:lnTo>
                  <a:lnTo>
                    <a:pt x="214" y="152"/>
                  </a:lnTo>
                  <a:lnTo>
                    <a:pt x="214" y="148"/>
                  </a:lnTo>
                  <a:lnTo>
                    <a:pt x="214" y="148"/>
                  </a:lnTo>
                  <a:lnTo>
                    <a:pt x="214" y="132"/>
                  </a:lnTo>
                  <a:lnTo>
                    <a:pt x="212" y="126"/>
                  </a:lnTo>
                  <a:lnTo>
                    <a:pt x="210" y="120"/>
                  </a:lnTo>
                  <a:lnTo>
                    <a:pt x="204" y="116"/>
                  </a:lnTo>
                  <a:lnTo>
                    <a:pt x="196" y="112"/>
                  </a:lnTo>
                  <a:lnTo>
                    <a:pt x="172" y="106"/>
                  </a:lnTo>
                  <a:lnTo>
                    <a:pt x="172" y="106"/>
                  </a:lnTo>
                  <a:lnTo>
                    <a:pt x="154" y="102"/>
                  </a:lnTo>
                  <a:lnTo>
                    <a:pt x="140" y="96"/>
                  </a:lnTo>
                  <a:lnTo>
                    <a:pt x="126" y="90"/>
                  </a:lnTo>
                  <a:lnTo>
                    <a:pt x="114" y="84"/>
                  </a:lnTo>
                  <a:lnTo>
                    <a:pt x="104" y="76"/>
                  </a:lnTo>
                  <a:lnTo>
                    <a:pt x="98" y="70"/>
                  </a:lnTo>
                  <a:lnTo>
                    <a:pt x="96" y="62"/>
                  </a:lnTo>
                  <a:lnTo>
                    <a:pt x="98" y="56"/>
                  </a:lnTo>
                  <a:lnTo>
                    <a:pt x="98" y="56"/>
                  </a:lnTo>
                  <a:lnTo>
                    <a:pt x="98" y="54"/>
                  </a:lnTo>
                  <a:lnTo>
                    <a:pt x="98" y="50"/>
                  </a:lnTo>
                  <a:lnTo>
                    <a:pt x="92" y="44"/>
                  </a:lnTo>
                  <a:lnTo>
                    <a:pt x="84" y="40"/>
                  </a:lnTo>
                  <a:lnTo>
                    <a:pt x="74" y="34"/>
                  </a:lnTo>
                  <a:lnTo>
                    <a:pt x="52" y="28"/>
                  </a:lnTo>
                  <a:lnTo>
                    <a:pt x="42" y="24"/>
                  </a:lnTo>
                  <a:lnTo>
                    <a:pt x="42" y="24"/>
                  </a:lnTo>
                  <a:lnTo>
                    <a:pt x="50" y="28"/>
                  </a:lnTo>
                  <a:lnTo>
                    <a:pt x="68" y="36"/>
                  </a:lnTo>
                  <a:lnTo>
                    <a:pt x="76" y="40"/>
                  </a:lnTo>
                  <a:lnTo>
                    <a:pt x="82" y="46"/>
                  </a:lnTo>
                  <a:lnTo>
                    <a:pt x="82" y="50"/>
                  </a:lnTo>
                  <a:lnTo>
                    <a:pt x="82" y="52"/>
                  </a:lnTo>
                  <a:lnTo>
                    <a:pt x="82" y="56"/>
                  </a:lnTo>
                  <a:lnTo>
                    <a:pt x="78" y="60"/>
                  </a:lnTo>
                  <a:lnTo>
                    <a:pt x="78" y="60"/>
                  </a:lnTo>
                  <a:lnTo>
                    <a:pt x="72" y="66"/>
                  </a:lnTo>
                  <a:lnTo>
                    <a:pt x="70" y="74"/>
                  </a:lnTo>
                  <a:lnTo>
                    <a:pt x="74" y="82"/>
                  </a:lnTo>
                  <a:lnTo>
                    <a:pt x="80" y="90"/>
                  </a:lnTo>
                  <a:lnTo>
                    <a:pt x="90" y="98"/>
                  </a:lnTo>
                  <a:lnTo>
                    <a:pt x="102" y="104"/>
                  </a:lnTo>
                  <a:lnTo>
                    <a:pt x="118" y="112"/>
                  </a:lnTo>
                  <a:lnTo>
                    <a:pt x="134" y="118"/>
                  </a:lnTo>
                  <a:lnTo>
                    <a:pt x="134" y="118"/>
                  </a:lnTo>
                  <a:lnTo>
                    <a:pt x="150" y="124"/>
                  </a:lnTo>
                  <a:lnTo>
                    <a:pt x="162" y="130"/>
                  </a:lnTo>
                  <a:lnTo>
                    <a:pt x="172" y="136"/>
                  </a:lnTo>
                  <a:lnTo>
                    <a:pt x="178" y="144"/>
                  </a:lnTo>
                  <a:lnTo>
                    <a:pt x="182" y="150"/>
                  </a:lnTo>
                  <a:lnTo>
                    <a:pt x="182" y="154"/>
                  </a:lnTo>
                  <a:lnTo>
                    <a:pt x="182" y="160"/>
                  </a:lnTo>
                  <a:lnTo>
                    <a:pt x="178" y="164"/>
                  </a:lnTo>
                  <a:lnTo>
                    <a:pt x="178" y="164"/>
                  </a:lnTo>
                  <a:lnTo>
                    <a:pt x="178" y="158"/>
                  </a:lnTo>
                  <a:lnTo>
                    <a:pt x="174" y="148"/>
                  </a:lnTo>
                  <a:lnTo>
                    <a:pt x="172" y="142"/>
                  </a:lnTo>
                  <a:lnTo>
                    <a:pt x="166" y="136"/>
                  </a:lnTo>
                  <a:lnTo>
                    <a:pt x="158" y="132"/>
                  </a:lnTo>
                  <a:lnTo>
                    <a:pt x="148" y="130"/>
                  </a:lnTo>
                  <a:lnTo>
                    <a:pt x="148" y="130"/>
                  </a:lnTo>
                  <a:lnTo>
                    <a:pt x="126" y="128"/>
                  </a:lnTo>
                  <a:lnTo>
                    <a:pt x="108" y="126"/>
                  </a:lnTo>
                  <a:lnTo>
                    <a:pt x="100" y="124"/>
                  </a:lnTo>
                  <a:lnTo>
                    <a:pt x="94" y="122"/>
                  </a:lnTo>
                  <a:lnTo>
                    <a:pt x="88" y="118"/>
                  </a:lnTo>
                  <a:lnTo>
                    <a:pt x="84" y="112"/>
                  </a:lnTo>
                  <a:lnTo>
                    <a:pt x="84" y="112"/>
                  </a:lnTo>
                  <a:lnTo>
                    <a:pt x="84" y="116"/>
                  </a:lnTo>
                  <a:lnTo>
                    <a:pt x="88" y="122"/>
                  </a:lnTo>
                  <a:lnTo>
                    <a:pt x="92" y="126"/>
                  </a:lnTo>
                  <a:lnTo>
                    <a:pt x="98" y="130"/>
                  </a:lnTo>
                  <a:lnTo>
                    <a:pt x="106" y="136"/>
                  </a:lnTo>
                  <a:lnTo>
                    <a:pt x="120" y="140"/>
                  </a:lnTo>
                  <a:lnTo>
                    <a:pt x="120" y="140"/>
                  </a:lnTo>
                  <a:lnTo>
                    <a:pt x="132" y="144"/>
                  </a:lnTo>
                  <a:lnTo>
                    <a:pt x="142" y="148"/>
                  </a:lnTo>
                  <a:lnTo>
                    <a:pt x="152" y="154"/>
                  </a:lnTo>
                  <a:lnTo>
                    <a:pt x="158" y="160"/>
                  </a:lnTo>
                  <a:lnTo>
                    <a:pt x="164" y="166"/>
                  </a:lnTo>
                  <a:lnTo>
                    <a:pt x="166" y="172"/>
                  </a:lnTo>
                  <a:lnTo>
                    <a:pt x="164" y="178"/>
                  </a:lnTo>
                  <a:lnTo>
                    <a:pt x="160" y="184"/>
                  </a:lnTo>
                  <a:lnTo>
                    <a:pt x="160" y="184"/>
                  </a:lnTo>
                  <a:lnTo>
                    <a:pt x="158" y="188"/>
                  </a:lnTo>
                  <a:lnTo>
                    <a:pt x="156" y="194"/>
                  </a:lnTo>
                  <a:lnTo>
                    <a:pt x="156" y="200"/>
                  </a:lnTo>
                  <a:lnTo>
                    <a:pt x="156" y="206"/>
                  </a:lnTo>
                  <a:lnTo>
                    <a:pt x="156" y="206"/>
                  </a:lnTo>
                  <a:lnTo>
                    <a:pt x="136" y="190"/>
                  </a:lnTo>
                  <a:lnTo>
                    <a:pt x="116" y="172"/>
                  </a:lnTo>
                  <a:lnTo>
                    <a:pt x="98" y="154"/>
                  </a:lnTo>
                  <a:lnTo>
                    <a:pt x="82" y="136"/>
                  </a:lnTo>
                  <a:lnTo>
                    <a:pt x="54" y="100"/>
                  </a:lnTo>
                  <a:lnTo>
                    <a:pt x="26" y="64"/>
                  </a:lnTo>
                  <a:lnTo>
                    <a:pt x="26" y="64"/>
                  </a:lnTo>
                  <a:lnTo>
                    <a:pt x="16" y="50"/>
                  </a:lnTo>
                  <a:lnTo>
                    <a:pt x="8" y="36"/>
                  </a:lnTo>
                  <a:lnTo>
                    <a:pt x="2" y="26"/>
                  </a:lnTo>
                  <a:lnTo>
                    <a:pt x="0" y="18"/>
                  </a:lnTo>
                  <a:lnTo>
                    <a:pt x="0" y="10"/>
                  </a:lnTo>
                  <a:lnTo>
                    <a:pt x="2" y="6"/>
                  </a:lnTo>
                  <a:lnTo>
                    <a:pt x="6" y="2"/>
                  </a:lnTo>
                  <a:lnTo>
                    <a:pt x="12" y="0"/>
                  </a:lnTo>
                  <a:lnTo>
                    <a:pt x="26" y="0"/>
                  </a:lnTo>
                  <a:lnTo>
                    <a:pt x="46" y="4"/>
                  </a:lnTo>
                  <a:lnTo>
                    <a:pt x="64" y="10"/>
                  </a:lnTo>
                  <a:lnTo>
                    <a:pt x="84" y="16"/>
                  </a:lnTo>
                  <a:lnTo>
                    <a:pt x="84" y="16"/>
                  </a:lnTo>
                  <a:close/>
                </a:path>
              </a:pathLst>
            </a:custGeom>
            <a:solidFill>
              <a:srgbClr val="AB2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4" name="Freeform 58"/>
            <p:cNvSpPr>
              <a:spLocks/>
            </p:cNvSpPr>
            <p:nvPr/>
          </p:nvSpPr>
          <p:spPr bwMode="auto">
            <a:xfrm>
              <a:off x="6207125" y="2628900"/>
              <a:ext cx="400050" cy="317500"/>
            </a:xfrm>
            <a:custGeom>
              <a:avLst/>
              <a:gdLst>
                <a:gd name="T0" fmla="*/ 12 w 252"/>
                <a:gd name="T1" fmla="*/ 0 h 200"/>
                <a:gd name="T2" fmla="*/ 34 w 252"/>
                <a:gd name="T3" fmla="*/ 10 h 200"/>
                <a:gd name="T4" fmla="*/ 42 w 252"/>
                <a:gd name="T5" fmla="*/ 16 h 200"/>
                <a:gd name="T6" fmla="*/ 94 w 252"/>
                <a:gd name="T7" fmla="*/ 70 h 200"/>
                <a:gd name="T8" fmla="*/ 108 w 252"/>
                <a:gd name="T9" fmla="*/ 80 h 200"/>
                <a:gd name="T10" fmla="*/ 172 w 252"/>
                <a:gd name="T11" fmla="*/ 124 h 200"/>
                <a:gd name="T12" fmla="*/ 182 w 252"/>
                <a:gd name="T13" fmla="*/ 132 h 200"/>
                <a:gd name="T14" fmla="*/ 204 w 252"/>
                <a:gd name="T15" fmla="*/ 140 h 200"/>
                <a:gd name="T16" fmla="*/ 212 w 252"/>
                <a:gd name="T17" fmla="*/ 142 h 200"/>
                <a:gd name="T18" fmla="*/ 226 w 252"/>
                <a:gd name="T19" fmla="*/ 144 h 200"/>
                <a:gd name="T20" fmla="*/ 238 w 252"/>
                <a:gd name="T21" fmla="*/ 148 h 200"/>
                <a:gd name="T22" fmla="*/ 252 w 252"/>
                <a:gd name="T23" fmla="*/ 152 h 200"/>
                <a:gd name="T24" fmla="*/ 250 w 252"/>
                <a:gd name="T25" fmla="*/ 154 h 200"/>
                <a:gd name="T26" fmla="*/ 246 w 252"/>
                <a:gd name="T27" fmla="*/ 156 h 200"/>
                <a:gd name="T28" fmla="*/ 240 w 252"/>
                <a:gd name="T29" fmla="*/ 156 h 200"/>
                <a:gd name="T30" fmla="*/ 234 w 252"/>
                <a:gd name="T31" fmla="*/ 154 h 200"/>
                <a:gd name="T32" fmla="*/ 232 w 252"/>
                <a:gd name="T33" fmla="*/ 154 h 200"/>
                <a:gd name="T34" fmla="*/ 232 w 252"/>
                <a:gd name="T35" fmla="*/ 160 h 200"/>
                <a:gd name="T36" fmla="*/ 240 w 252"/>
                <a:gd name="T37" fmla="*/ 170 h 200"/>
                <a:gd name="T38" fmla="*/ 252 w 252"/>
                <a:gd name="T39" fmla="*/ 188 h 200"/>
                <a:gd name="T40" fmla="*/ 252 w 252"/>
                <a:gd name="T41" fmla="*/ 190 h 200"/>
                <a:gd name="T42" fmla="*/ 248 w 252"/>
                <a:gd name="T43" fmla="*/ 188 h 200"/>
                <a:gd name="T44" fmla="*/ 234 w 252"/>
                <a:gd name="T45" fmla="*/ 170 h 200"/>
                <a:gd name="T46" fmla="*/ 232 w 252"/>
                <a:gd name="T47" fmla="*/ 168 h 200"/>
                <a:gd name="T48" fmla="*/ 234 w 252"/>
                <a:gd name="T49" fmla="*/ 174 h 200"/>
                <a:gd name="T50" fmla="*/ 238 w 252"/>
                <a:gd name="T51" fmla="*/ 184 h 200"/>
                <a:gd name="T52" fmla="*/ 240 w 252"/>
                <a:gd name="T53" fmla="*/ 198 h 200"/>
                <a:gd name="T54" fmla="*/ 240 w 252"/>
                <a:gd name="T55" fmla="*/ 200 h 200"/>
                <a:gd name="T56" fmla="*/ 238 w 252"/>
                <a:gd name="T57" fmla="*/ 196 h 200"/>
                <a:gd name="T58" fmla="*/ 230 w 252"/>
                <a:gd name="T59" fmla="*/ 176 h 200"/>
                <a:gd name="T60" fmla="*/ 230 w 252"/>
                <a:gd name="T61" fmla="*/ 178 h 200"/>
                <a:gd name="T62" fmla="*/ 236 w 252"/>
                <a:gd name="T63" fmla="*/ 196 h 200"/>
                <a:gd name="T64" fmla="*/ 236 w 252"/>
                <a:gd name="T65" fmla="*/ 198 h 200"/>
                <a:gd name="T66" fmla="*/ 234 w 252"/>
                <a:gd name="T67" fmla="*/ 196 h 200"/>
                <a:gd name="T68" fmla="*/ 224 w 252"/>
                <a:gd name="T69" fmla="*/ 180 h 200"/>
                <a:gd name="T70" fmla="*/ 224 w 252"/>
                <a:gd name="T71" fmla="*/ 184 h 200"/>
                <a:gd name="T72" fmla="*/ 228 w 252"/>
                <a:gd name="T73" fmla="*/ 196 h 200"/>
                <a:gd name="T74" fmla="*/ 224 w 252"/>
                <a:gd name="T75" fmla="*/ 194 h 200"/>
                <a:gd name="T76" fmla="*/ 222 w 252"/>
                <a:gd name="T77" fmla="*/ 188 h 200"/>
                <a:gd name="T78" fmla="*/ 218 w 252"/>
                <a:gd name="T79" fmla="*/ 180 h 200"/>
                <a:gd name="T80" fmla="*/ 204 w 252"/>
                <a:gd name="T81" fmla="*/ 160 h 200"/>
                <a:gd name="T82" fmla="*/ 198 w 252"/>
                <a:gd name="T83" fmla="*/ 154 h 200"/>
                <a:gd name="T84" fmla="*/ 168 w 252"/>
                <a:gd name="T85" fmla="*/ 140 h 200"/>
                <a:gd name="T86" fmla="*/ 152 w 252"/>
                <a:gd name="T87" fmla="*/ 136 h 200"/>
                <a:gd name="T88" fmla="*/ 118 w 252"/>
                <a:gd name="T89" fmla="*/ 120 h 200"/>
                <a:gd name="T90" fmla="*/ 90 w 252"/>
                <a:gd name="T91" fmla="*/ 100 h 200"/>
                <a:gd name="T92" fmla="*/ 62 w 252"/>
                <a:gd name="T93" fmla="*/ 76 h 200"/>
                <a:gd name="T94" fmla="*/ 32 w 252"/>
                <a:gd name="T95" fmla="*/ 54 h 200"/>
                <a:gd name="T96" fmla="*/ 14 w 252"/>
                <a:gd name="T97" fmla="*/ 48 h 200"/>
                <a:gd name="T98" fmla="*/ 12 w 252"/>
                <a:gd name="T99" fmla="*/ 46 h 200"/>
                <a:gd name="T100" fmla="*/ 2 w 252"/>
                <a:gd name="T101" fmla="*/ 34 h 200"/>
                <a:gd name="T102" fmla="*/ 0 w 252"/>
                <a:gd name="T103" fmla="*/ 26 h 200"/>
                <a:gd name="T104" fmla="*/ 8 w 252"/>
                <a:gd name="T105" fmla="*/ 4 h 200"/>
                <a:gd name="T106" fmla="*/ 12 w 252"/>
                <a:gd name="T10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2" h="200">
                  <a:moveTo>
                    <a:pt x="12" y="0"/>
                  </a:moveTo>
                  <a:lnTo>
                    <a:pt x="12" y="0"/>
                  </a:lnTo>
                  <a:lnTo>
                    <a:pt x="24" y="4"/>
                  </a:lnTo>
                  <a:lnTo>
                    <a:pt x="34" y="10"/>
                  </a:lnTo>
                  <a:lnTo>
                    <a:pt x="42" y="16"/>
                  </a:lnTo>
                  <a:lnTo>
                    <a:pt x="42" y="16"/>
                  </a:lnTo>
                  <a:lnTo>
                    <a:pt x="72" y="50"/>
                  </a:lnTo>
                  <a:lnTo>
                    <a:pt x="94" y="70"/>
                  </a:lnTo>
                  <a:lnTo>
                    <a:pt x="108" y="80"/>
                  </a:lnTo>
                  <a:lnTo>
                    <a:pt x="108" y="80"/>
                  </a:lnTo>
                  <a:lnTo>
                    <a:pt x="138" y="100"/>
                  </a:lnTo>
                  <a:lnTo>
                    <a:pt x="172" y="124"/>
                  </a:lnTo>
                  <a:lnTo>
                    <a:pt x="172" y="124"/>
                  </a:lnTo>
                  <a:lnTo>
                    <a:pt x="182" y="132"/>
                  </a:lnTo>
                  <a:lnTo>
                    <a:pt x="194" y="138"/>
                  </a:lnTo>
                  <a:lnTo>
                    <a:pt x="204" y="140"/>
                  </a:lnTo>
                  <a:lnTo>
                    <a:pt x="212" y="142"/>
                  </a:lnTo>
                  <a:lnTo>
                    <a:pt x="212" y="142"/>
                  </a:lnTo>
                  <a:lnTo>
                    <a:pt x="220" y="142"/>
                  </a:lnTo>
                  <a:lnTo>
                    <a:pt x="226" y="144"/>
                  </a:lnTo>
                  <a:lnTo>
                    <a:pt x="238" y="148"/>
                  </a:lnTo>
                  <a:lnTo>
                    <a:pt x="238" y="148"/>
                  </a:lnTo>
                  <a:lnTo>
                    <a:pt x="248" y="152"/>
                  </a:lnTo>
                  <a:lnTo>
                    <a:pt x="252" y="152"/>
                  </a:lnTo>
                  <a:lnTo>
                    <a:pt x="252" y="152"/>
                  </a:lnTo>
                  <a:lnTo>
                    <a:pt x="250" y="154"/>
                  </a:lnTo>
                  <a:lnTo>
                    <a:pt x="250" y="156"/>
                  </a:lnTo>
                  <a:lnTo>
                    <a:pt x="246" y="156"/>
                  </a:lnTo>
                  <a:lnTo>
                    <a:pt x="246" y="156"/>
                  </a:lnTo>
                  <a:lnTo>
                    <a:pt x="240" y="156"/>
                  </a:lnTo>
                  <a:lnTo>
                    <a:pt x="236" y="154"/>
                  </a:lnTo>
                  <a:lnTo>
                    <a:pt x="234" y="154"/>
                  </a:lnTo>
                  <a:lnTo>
                    <a:pt x="232" y="154"/>
                  </a:lnTo>
                  <a:lnTo>
                    <a:pt x="232" y="154"/>
                  </a:lnTo>
                  <a:lnTo>
                    <a:pt x="230" y="156"/>
                  </a:lnTo>
                  <a:lnTo>
                    <a:pt x="232" y="160"/>
                  </a:lnTo>
                  <a:lnTo>
                    <a:pt x="240" y="170"/>
                  </a:lnTo>
                  <a:lnTo>
                    <a:pt x="240" y="170"/>
                  </a:lnTo>
                  <a:lnTo>
                    <a:pt x="246" y="178"/>
                  </a:lnTo>
                  <a:lnTo>
                    <a:pt x="252" y="188"/>
                  </a:lnTo>
                  <a:lnTo>
                    <a:pt x="252" y="188"/>
                  </a:lnTo>
                  <a:lnTo>
                    <a:pt x="252" y="190"/>
                  </a:lnTo>
                  <a:lnTo>
                    <a:pt x="248" y="188"/>
                  </a:lnTo>
                  <a:lnTo>
                    <a:pt x="248" y="188"/>
                  </a:lnTo>
                  <a:lnTo>
                    <a:pt x="242" y="178"/>
                  </a:lnTo>
                  <a:lnTo>
                    <a:pt x="234" y="170"/>
                  </a:lnTo>
                  <a:lnTo>
                    <a:pt x="234" y="170"/>
                  </a:lnTo>
                  <a:lnTo>
                    <a:pt x="232" y="168"/>
                  </a:lnTo>
                  <a:lnTo>
                    <a:pt x="232" y="170"/>
                  </a:lnTo>
                  <a:lnTo>
                    <a:pt x="234" y="174"/>
                  </a:lnTo>
                  <a:lnTo>
                    <a:pt x="238" y="184"/>
                  </a:lnTo>
                  <a:lnTo>
                    <a:pt x="238" y="184"/>
                  </a:lnTo>
                  <a:lnTo>
                    <a:pt x="240" y="192"/>
                  </a:lnTo>
                  <a:lnTo>
                    <a:pt x="240" y="198"/>
                  </a:lnTo>
                  <a:lnTo>
                    <a:pt x="240" y="198"/>
                  </a:lnTo>
                  <a:lnTo>
                    <a:pt x="240" y="200"/>
                  </a:lnTo>
                  <a:lnTo>
                    <a:pt x="238" y="196"/>
                  </a:lnTo>
                  <a:lnTo>
                    <a:pt x="238" y="196"/>
                  </a:lnTo>
                  <a:lnTo>
                    <a:pt x="230" y="176"/>
                  </a:lnTo>
                  <a:lnTo>
                    <a:pt x="230" y="176"/>
                  </a:lnTo>
                  <a:lnTo>
                    <a:pt x="228" y="174"/>
                  </a:lnTo>
                  <a:lnTo>
                    <a:pt x="230" y="178"/>
                  </a:lnTo>
                  <a:lnTo>
                    <a:pt x="230" y="178"/>
                  </a:lnTo>
                  <a:lnTo>
                    <a:pt x="236" y="196"/>
                  </a:lnTo>
                  <a:lnTo>
                    <a:pt x="236" y="196"/>
                  </a:lnTo>
                  <a:lnTo>
                    <a:pt x="236" y="198"/>
                  </a:lnTo>
                  <a:lnTo>
                    <a:pt x="234" y="198"/>
                  </a:lnTo>
                  <a:lnTo>
                    <a:pt x="234" y="196"/>
                  </a:lnTo>
                  <a:lnTo>
                    <a:pt x="234" y="196"/>
                  </a:lnTo>
                  <a:lnTo>
                    <a:pt x="224" y="180"/>
                  </a:lnTo>
                  <a:lnTo>
                    <a:pt x="224" y="180"/>
                  </a:lnTo>
                  <a:lnTo>
                    <a:pt x="224" y="184"/>
                  </a:lnTo>
                  <a:lnTo>
                    <a:pt x="228" y="196"/>
                  </a:lnTo>
                  <a:lnTo>
                    <a:pt x="228" y="196"/>
                  </a:lnTo>
                  <a:lnTo>
                    <a:pt x="226" y="196"/>
                  </a:lnTo>
                  <a:lnTo>
                    <a:pt x="224" y="194"/>
                  </a:lnTo>
                  <a:lnTo>
                    <a:pt x="224" y="194"/>
                  </a:lnTo>
                  <a:lnTo>
                    <a:pt x="222" y="188"/>
                  </a:lnTo>
                  <a:lnTo>
                    <a:pt x="218" y="180"/>
                  </a:lnTo>
                  <a:lnTo>
                    <a:pt x="218" y="180"/>
                  </a:lnTo>
                  <a:lnTo>
                    <a:pt x="212" y="170"/>
                  </a:lnTo>
                  <a:lnTo>
                    <a:pt x="204" y="160"/>
                  </a:lnTo>
                  <a:lnTo>
                    <a:pt x="204" y="160"/>
                  </a:lnTo>
                  <a:lnTo>
                    <a:pt x="198" y="154"/>
                  </a:lnTo>
                  <a:lnTo>
                    <a:pt x="186" y="148"/>
                  </a:lnTo>
                  <a:lnTo>
                    <a:pt x="168" y="140"/>
                  </a:lnTo>
                  <a:lnTo>
                    <a:pt x="152" y="136"/>
                  </a:lnTo>
                  <a:lnTo>
                    <a:pt x="152" y="136"/>
                  </a:lnTo>
                  <a:lnTo>
                    <a:pt x="134" y="130"/>
                  </a:lnTo>
                  <a:lnTo>
                    <a:pt x="118" y="120"/>
                  </a:lnTo>
                  <a:lnTo>
                    <a:pt x="102" y="108"/>
                  </a:lnTo>
                  <a:lnTo>
                    <a:pt x="90" y="100"/>
                  </a:lnTo>
                  <a:lnTo>
                    <a:pt x="90" y="100"/>
                  </a:lnTo>
                  <a:lnTo>
                    <a:pt x="62" y="76"/>
                  </a:lnTo>
                  <a:lnTo>
                    <a:pt x="32" y="54"/>
                  </a:lnTo>
                  <a:lnTo>
                    <a:pt x="32" y="54"/>
                  </a:lnTo>
                  <a:lnTo>
                    <a:pt x="22" y="48"/>
                  </a:lnTo>
                  <a:lnTo>
                    <a:pt x="14" y="48"/>
                  </a:lnTo>
                  <a:lnTo>
                    <a:pt x="14" y="48"/>
                  </a:lnTo>
                  <a:lnTo>
                    <a:pt x="12" y="46"/>
                  </a:lnTo>
                  <a:lnTo>
                    <a:pt x="8" y="42"/>
                  </a:lnTo>
                  <a:lnTo>
                    <a:pt x="2" y="34"/>
                  </a:lnTo>
                  <a:lnTo>
                    <a:pt x="2" y="34"/>
                  </a:lnTo>
                  <a:lnTo>
                    <a:pt x="0" y="26"/>
                  </a:lnTo>
                  <a:lnTo>
                    <a:pt x="4" y="14"/>
                  </a:lnTo>
                  <a:lnTo>
                    <a:pt x="8" y="4"/>
                  </a:lnTo>
                  <a:lnTo>
                    <a:pt x="10" y="0"/>
                  </a:lnTo>
                  <a:lnTo>
                    <a:pt x="12" y="0"/>
                  </a:lnTo>
                  <a:lnTo>
                    <a:pt x="12" y="0"/>
                  </a:lnTo>
                  <a:close/>
                </a:path>
              </a:pathLst>
            </a:custGeom>
            <a:solidFill>
              <a:srgbClr val="8D5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5" name="Freeform 59"/>
            <p:cNvSpPr>
              <a:spLocks/>
            </p:cNvSpPr>
            <p:nvPr/>
          </p:nvSpPr>
          <p:spPr bwMode="auto">
            <a:xfrm>
              <a:off x="5848350" y="2832100"/>
              <a:ext cx="374650" cy="473075"/>
            </a:xfrm>
            <a:custGeom>
              <a:avLst/>
              <a:gdLst>
                <a:gd name="T0" fmla="*/ 130 w 236"/>
                <a:gd name="T1" fmla="*/ 270 h 298"/>
                <a:gd name="T2" fmla="*/ 122 w 236"/>
                <a:gd name="T3" fmla="*/ 254 h 298"/>
                <a:gd name="T4" fmla="*/ 122 w 236"/>
                <a:gd name="T5" fmla="*/ 246 h 298"/>
                <a:gd name="T6" fmla="*/ 134 w 236"/>
                <a:gd name="T7" fmla="*/ 226 h 298"/>
                <a:gd name="T8" fmla="*/ 160 w 236"/>
                <a:gd name="T9" fmla="*/ 194 h 298"/>
                <a:gd name="T10" fmla="*/ 232 w 236"/>
                <a:gd name="T11" fmla="*/ 114 h 298"/>
                <a:gd name="T12" fmla="*/ 236 w 236"/>
                <a:gd name="T13" fmla="*/ 102 h 298"/>
                <a:gd name="T14" fmla="*/ 232 w 236"/>
                <a:gd name="T15" fmla="*/ 92 h 298"/>
                <a:gd name="T16" fmla="*/ 222 w 236"/>
                <a:gd name="T17" fmla="*/ 80 h 298"/>
                <a:gd name="T18" fmla="*/ 200 w 236"/>
                <a:gd name="T19" fmla="*/ 64 h 298"/>
                <a:gd name="T20" fmla="*/ 156 w 236"/>
                <a:gd name="T21" fmla="*/ 42 h 298"/>
                <a:gd name="T22" fmla="*/ 102 w 236"/>
                <a:gd name="T23" fmla="*/ 26 h 298"/>
                <a:gd name="T24" fmla="*/ 84 w 236"/>
                <a:gd name="T25" fmla="*/ 22 h 298"/>
                <a:gd name="T26" fmla="*/ 84 w 236"/>
                <a:gd name="T27" fmla="*/ 22 h 298"/>
                <a:gd name="T28" fmla="*/ 66 w 236"/>
                <a:gd name="T29" fmla="*/ 8 h 298"/>
                <a:gd name="T30" fmla="*/ 50 w 236"/>
                <a:gd name="T31" fmla="*/ 0 h 298"/>
                <a:gd name="T32" fmla="*/ 32 w 236"/>
                <a:gd name="T33" fmla="*/ 2 h 298"/>
                <a:gd name="T34" fmla="*/ 24 w 236"/>
                <a:gd name="T35" fmla="*/ 6 h 298"/>
                <a:gd name="T36" fmla="*/ 10 w 236"/>
                <a:gd name="T37" fmla="*/ 16 h 298"/>
                <a:gd name="T38" fmla="*/ 0 w 236"/>
                <a:gd name="T39" fmla="*/ 32 h 298"/>
                <a:gd name="T40" fmla="*/ 0 w 236"/>
                <a:gd name="T41" fmla="*/ 52 h 298"/>
                <a:gd name="T42" fmla="*/ 4 w 236"/>
                <a:gd name="T43" fmla="*/ 64 h 298"/>
                <a:gd name="T44" fmla="*/ 20 w 236"/>
                <a:gd name="T45" fmla="*/ 84 h 298"/>
                <a:gd name="T46" fmla="*/ 46 w 236"/>
                <a:gd name="T47" fmla="*/ 96 h 298"/>
                <a:gd name="T48" fmla="*/ 74 w 236"/>
                <a:gd name="T49" fmla="*/ 98 h 298"/>
                <a:gd name="T50" fmla="*/ 98 w 236"/>
                <a:gd name="T51" fmla="*/ 98 h 298"/>
                <a:gd name="T52" fmla="*/ 152 w 236"/>
                <a:gd name="T53" fmla="*/ 102 h 298"/>
                <a:gd name="T54" fmla="*/ 192 w 236"/>
                <a:gd name="T55" fmla="*/ 110 h 298"/>
                <a:gd name="T56" fmla="*/ 194 w 236"/>
                <a:gd name="T57" fmla="*/ 112 h 298"/>
                <a:gd name="T58" fmla="*/ 184 w 236"/>
                <a:gd name="T59" fmla="*/ 120 h 298"/>
                <a:gd name="T60" fmla="*/ 172 w 236"/>
                <a:gd name="T61" fmla="*/ 130 h 298"/>
                <a:gd name="T62" fmla="*/ 148 w 236"/>
                <a:gd name="T63" fmla="*/ 158 h 298"/>
                <a:gd name="T64" fmla="*/ 138 w 236"/>
                <a:gd name="T65" fmla="*/ 180 h 298"/>
                <a:gd name="T66" fmla="*/ 120 w 236"/>
                <a:gd name="T67" fmla="*/ 210 h 298"/>
                <a:gd name="T68" fmla="*/ 102 w 236"/>
                <a:gd name="T69" fmla="*/ 234 h 298"/>
                <a:gd name="T70" fmla="*/ 78 w 236"/>
                <a:gd name="T71" fmla="*/ 262 h 298"/>
                <a:gd name="T72" fmla="*/ 74 w 236"/>
                <a:gd name="T73" fmla="*/ 264 h 298"/>
                <a:gd name="T74" fmla="*/ 76 w 236"/>
                <a:gd name="T75" fmla="*/ 272 h 298"/>
                <a:gd name="T76" fmla="*/ 90 w 236"/>
                <a:gd name="T77" fmla="*/ 278 h 298"/>
                <a:gd name="T78" fmla="*/ 102 w 236"/>
                <a:gd name="T79" fmla="*/ 282 h 298"/>
                <a:gd name="T80" fmla="*/ 124 w 236"/>
                <a:gd name="T81" fmla="*/ 292 h 298"/>
                <a:gd name="T82" fmla="*/ 130 w 236"/>
                <a:gd name="T83" fmla="*/ 296 h 298"/>
                <a:gd name="T84" fmla="*/ 144 w 236"/>
                <a:gd name="T85" fmla="*/ 296 h 298"/>
                <a:gd name="T86" fmla="*/ 152 w 236"/>
                <a:gd name="T87" fmla="*/ 296 h 298"/>
                <a:gd name="T88" fmla="*/ 158 w 236"/>
                <a:gd name="T89" fmla="*/ 298 h 298"/>
                <a:gd name="T90" fmla="*/ 164 w 236"/>
                <a:gd name="T91" fmla="*/ 296 h 298"/>
                <a:gd name="T92" fmla="*/ 166 w 236"/>
                <a:gd name="T93" fmla="*/ 294 h 298"/>
                <a:gd name="T94" fmla="*/ 166 w 236"/>
                <a:gd name="T95" fmla="*/ 290 h 298"/>
                <a:gd name="T96" fmla="*/ 162 w 236"/>
                <a:gd name="T97" fmla="*/ 288 h 298"/>
                <a:gd name="T98" fmla="*/ 160 w 236"/>
                <a:gd name="T99" fmla="*/ 286 h 298"/>
                <a:gd name="T100" fmla="*/ 154 w 236"/>
                <a:gd name="T101" fmla="*/ 286 h 298"/>
                <a:gd name="T102" fmla="*/ 152 w 236"/>
                <a:gd name="T103" fmla="*/ 284 h 298"/>
                <a:gd name="T104" fmla="*/ 150 w 236"/>
                <a:gd name="T105" fmla="*/ 284 h 298"/>
                <a:gd name="T106" fmla="*/ 148 w 236"/>
                <a:gd name="T107" fmla="*/ 284 h 298"/>
                <a:gd name="T108" fmla="*/ 146 w 236"/>
                <a:gd name="T109" fmla="*/ 282 h 298"/>
                <a:gd name="T110" fmla="*/ 142 w 236"/>
                <a:gd name="T111" fmla="*/ 282 h 298"/>
                <a:gd name="T112" fmla="*/ 130 w 236"/>
                <a:gd name="T113" fmla="*/ 2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98">
                  <a:moveTo>
                    <a:pt x="130" y="270"/>
                  </a:moveTo>
                  <a:lnTo>
                    <a:pt x="130" y="270"/>
                  </a:lnTo>
                  <a:lnTo>
                    <a:pt x="122" y="260"/>
                  </a:lnTo>
                  <a:lnTo>
                    <a:pt x="122" y="254"/>
                  </a:lnTo>
                  <a:lnTo>
                    <a:pt x="122" y="246"/>
                  </a:lnTo>
                  <a:lnTo>
                    <a:pt x="122" y="246"/>
                  </a:lnTo>
                  <a:lnTo>
                    <a:pt x="124" y="238"/>
                  </a:lnTo>
                  <a:lnTo>
                    <a:pt x="134" y="226"/>
                  </a:lnTo>
                  <a:lnTo>
                    <a:pt x="160" y="194"/>
                  </a:lnTo>
                  <a:lnTo>
                    <a:pt x="160" y="194"/>
                  </a:lnTo>
                  <a:lnTo>
                    <a:pt x="232" y="114"/>
                  </a:lnTo>
                  <a:lnTo>
                    <a:pt x="232" y="114"/>
                  </a:lnTo>
                  <a:lnTo>
                    <a:pt x="234" y="108"/>
                  </a:lnTo>
                  <a:lnTo>
                    <a:pt x="236" y="102"/>
                  </a:lnTo>
                  <a:lnTo>
                    <a:pt x="234" y="96"/>
                  </a:lnTo>
                  <a:lnTo>
                    <a:pt x="232" y="92"/>
                  </a:lnTo>
                  <a:lnTo>
                    <a:pt x="226" y="82"/>
                  </a:lnTo>
                  <a:lnTo>
                    <a:pt x="222" y="80"/>
                  </a:lnTo>
                  <a:lnTo>
                    <a:pt x="222" y="80"/>
                  </a:lnTo>
                  <a:lnTo>
                    <a:pt x="200" y="64"/>
                  </a:lnTo>
                  <a:lnTo>
                    <a:pt x="178" y="52"/>
                  </a:lnTo>
                  <a:lnTo>
                    <a:pt x="156" y="42"/>
                  </a:lnTo>
                  <a:lnTo>
                    <a:pt x="134" y="34"/>
                  </a:lnTo>
                  <a:lnTo>
                    <a:pt x="102" y="26"/>
                  </a:lnTo>
                  <a:lnTo>
                    <a:pt x="84" y="22"/>
                  </a:lnTo>
                  <a:lnTo>
                    <a:pt x="84" y="22"/>
                  </a:lnTo>
                  <a:lnTo>
                    <a:pt x="84" y="22"/>
                  </a:lnTo>
                  <a:lnTo>
                    <a:pt x="84" y="22"/>
                  </a:lnTo>
                  <a:lnTo>
                    <a:pt x="78" y="18"/>
                  </a:lnTo>
                  <a:lnTo>
                    <a:pt x="66" y="8"/>
                  </a:lnTo>
                  <a:lnTo>
                    <a:pt x="60" y="4"/>
                  </a:lnTo>
                  <a:lnTo>
                    <a:pt x="50" y="0"/>
                  </a:lnTo>
                  <a:lnTo>
                    <a:pt x="42" y="0"/>
                  </a:lnTo>
                  <a:lnTo>
                    <a:pt x="32" y="2"/>
                  </a:lnTo>
                  <a:lnTo>
                    <a:pt x="32" y="2"/>
                  </a:lnTo>
                  <a:lnTo>
                    <a:pt x="24" y="6"/>
                  </a:lnTo>
                  <a:lnTo>
                    <a:pt x="16" y="10"/>
                  </a:lnTo>
                  <a:lnTo>
                    <a:pt x="10" y="16"/>
                  </a:lnTo>
                  <a:lnTo>
                    <a:pt x="4" y="24"/>
                  </a:lnTo>
                  <a:lnTo>
                    <a:pt x="0" y="32"/>
                  </a:lnTo>
                  <a:lnTo>
                    <a:pt x="0" y="42"/>
                  </a:lnTo>
                  <a:lnTo>
                    <a:pt x="0" y="52"/>
                  </a:lnTo>
                  <a:lnTo>
                    <a:pt x="4" y="64"/>
                  </a:lnTo>
                  <a:lnTo>
                    <a:pt x="4" y="64"/>
                  </a:lnTo>
                  <a:lnTo>
                    <a:pt x="10" y="76"/>
                  </a:lnTo>
                  <a:lnTo>
                    <a:pt x="20" y="84"/>
                  </a:lnTo>
                  <a:lnTo>
                    <a:pt x="32" y="92"/>
                  </a:lnTo>
                  <a:lnTo>
                    <a:pt x="46" y="96"/>
                  </a:lnTo>
                  <a:lnTo>
                    <a:pt x="60" y="98"/>
                  </a:lnTo>
                  <a:lnTo>
                    <a:pt x="74" y="98"/>
                  </a:lnTo>
                  <a:lnTo>
                    <a:pt x="98" y="98"/>
                  </a:lnTo>
                  <a:lnTo>
                    <a:pt x="98" y="98"/>
                  </a:lnTo>
                  <a:lnTo>
                    <a:pt x="124" y="100"/>
                  </a:lnTo>
                  <a:lnTo>
                    <a:pt x="152" y="102"/>
                  </a:lnTo>
                  <a:lnTo>
                    <a:pt x="192" y="110"/>
                  </a:lnTo>
                  <a:lnTo>
                    <a:pt x="192" y="110"/>
                  </a:lnTo>
                  <a:lnTo>
                    <a:pt x="194" y="110"/>
                  </a:lnTo>
                  <a:lnTo>
                    <a:pt x="194" y="112"/>
                  </a:lnTo>
                  <a:lnTo>
                    <a:pt x="190" y="114"/>
                  </a:lnTo>
                  <a:lnTo>
                    <a:pt x="184" y="120"/>
                  </a:lnTo>
                  <a:lnTo>
                    <a:pt x="184" y="120"/>
                  </a:lnTo>
                  <a:lnTo>
                    <a:pt x="172" y="130"/>
                  </a:lnTo>
                  <a:lnTo>
                    <a:pt x="160" y="140"/>
                  </a:lnTo>
                  <a:lnTo>
                    <a:pt x="148" y="158"/>
                  </a:lnTo>
                  <a:lnTo>
                    <a:pt x="138" y="180"/>
                  </a:lnTo>
                  <a:lnTo>
                    <a:pt x="138" y="180"/>
                  </a:lnTo>
                  <a:lnTo>
                    <a:pt x="130" y="194"/>
                  </a:lnTo>
                  <a:lnTo>
                    <a:pt x="120" y="210"/>
                  </a:lnTo>
                  <a:lnTo>
                    <a:pt x="102" y="234"/>
                  </a:lnTo>
                  <a:lnTo>
                    <a:pt x="102" y="234"/>
                  </a:lnTo>
                  <a:lnTo>
                    <a:pt x="90" y="248"/>
                  </a:lnTo>
                  <a:lnTo>
                    <a:pt x="78" y="262"/>
                  </a:lnTo>
                  <a:lnTo>
                    <a:pt x="78" y="262"/>
                  </a:lnTo>
                  <a:lnTo>
                    <a:pt x="74" y="264"/>
                  </a:lnTo>
                  <a:lnTo>
                    <a:pt x="74" y="268"/>
                  </a:lnTo>
                  <a:lnTo>
                    <a:pt x="76" y="272"/>
                  </a:lnTo>
                  <a:lnTo>
                    <a:pt x="80" y="274"/>
                  </a:lnTo>
                  <a:lnTo>
                    <a:pt x="90" y="278"/>
                  </a:lnTo>
                  <a:lnTo>
                    <a:pt x="102" y="282"/>
                  </a:lnTo>
                  <a:lnTo>
                    <a:pt x="102" y="282"/>
                  </a:lnTo>
                  <a:lnTo>
                    <a:pt x="116" y="288"/>
                  </a:lnTo>
                  <a:lnTo>
                    <a:pt x="124" y="292"/>
                  </a:lnTo>
                  <a:lnTo>
                    <a:pt x="124" y="292"/>
                  </a:lnTo>
                  <a:lnTo>
                    <a:pt x="130" y="296"/>
                  </a:lnTo>
                  <a:lnTo>
                    <a:pt x="136" y="296"/>
                  </a:lnTo>
                  <a:lnTo>
                    <a:pt x="144" y="296"/>
                  </a:lnTo>
                  <a:lnTo>
                    <a:pt x="144" y="296"/>
                  </a:lnTo>
                  <a:lnTo>
                    <a:pt x="152" y="296"/>
                  </a:lnTo>
                  <a:lnTo>
                    <a:pt x="152" y="296"/>
                  </a:lnTo>
                  <a:lnTo>
                    <a:pt x="158" y="298"/>
                  </a:lnTo>
                  <a:lnTo>
                    <a:pt x="160" y="298"/>
                  </a:lnTo>
                  <a:lnTo>
                    <a:pt x="164" y="296"/>
                  </a:lnTo>
                  <a:lnTo>
                    <a:pt x="164" y="296"/>
                  </a:lnTo>
                  <a:lnTo>
                    <a:pt x="166" y="294"/>
                  </a:lnTo>
                  <a:lnTo>
                    <a:pt x="166" y="292"/>
                  </a:lnTo>
                  <a:lnTo>
                    <a:pt x="166" y="290"/>
                  </a:lnTo>
                  <a:lnTo>
                    <a:pt x="162" y="288"/>
                  </a:lnTo>
                  <a:lnTo>
                    <a:pt x="162" y="288"/>
                  </a:lnTo>
                  <a:lnTo>
                    <a:pt x="160" y="286"/>
                  </a:lnTo>
                  <a:lnTo>
                    <a:pt x="160" y="286"/>
                  </a:lnTo>
                  <a:lnTo>
                    <a:pt x="154" y="286"/>
                  </a:lnTo>
                  <a:lnTo>
                    <a:pt x="154" y="286"/>
                  </a:lnTo>
                  <a:lnTo>
                    <a:pt x="154" y="284"/>
                  </a:lnTo>
                  <a:lnTo>
                    <a:pt x="152" y="284"/>
                  </a:lnTo>
                  <a:lnTo>
                    <a:pt x="152" y="284"/>
                  </a:lnTo>
                  <a:lnTo>
                    <a:pt x="150" y="284"/>
                  </a:lnTo>
                  <a:lnTo>
                    <a:pt x="148" y="284"/>
                  </a:lnTo>
                  <a:lnTo>
                    <a:pt x="148" y="284"/>
                  </a:lnTo>
                  <a:lnTo>
                    <a:pt x="146" y="282"/>
                  </a:lnTo>
                  <a:lnTo>
                    <a:pt x="146" y="282"/>
                  </a:lnTo>
                  <a:lnTo>
                    <a:pt x="142" y="282"/>
                  </a:lnTo>
                  <a:lnTo>
                    <a:pt x="142" y="282"/>
                  </a:lnTo>
                  <a:lnTo>
                    <a:pt x="136" y="276"/>
                  </a:lnTo>
                  <a:lnTo>
                    <a:pt x="130" y="270"/>
                  </a:lnTo>
                  <a:lnTo>
                    <a:pt x="130" y="270"/>
                  </a:lnTo>
                  <a:close/>
                </a:path>
              </a:pathLst>
            </a:custGeom>
            <a:solidFill>
              <a:srgbClr val="8D5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6" name="Freeform 60"/>
            <p:cNvSpPr>
              <a:spLocks/>
            </p:cNvSpPr>
            <p:nvPr/>
          </p:nvSpPr>
          <p:spPr bwMode="auto">
            <a:xfrm>
              <a:off x="5835650" y="2622550"/>
              <a:ext cx="444500" cy="346075"/>
            </a:xfrm>
            <a:custGeom>
              <a:avLst/>
              <a:gdLst>
                <a:gd name="T0" fmla="*/ 234 w 280"/>
                <a:gd name="T1" fmla="*/ 58 h 218"/>
                <a:gd name="T2" fmla="*/ 220 w 280"/>
                <a:gd name="T3" fmla="*/ 84 h 218"/>
                <a:gd name="T4" fmla="*/ 214 w 280"/>
                <a:gd name="T5" fmla="*/ 98 h 218"/>
                <a:gd name="T6" fmla="*/ 206 w 280"/>
                <a:gd name="T7" fmla="*/ 112 h 218"/>
                <a:gd name="T8" fmla="*/ 194 w 280"/>
                <a:gd name="T9" fmla="*/ 114 h 218"/>
                <a:gd name="T10" fmla="*/ 182 w 280"/>
                <a:gd name="T11" fmla="*/ 114 h 218"/>
                <a:gd name="T12" fmla="*/ 150 w 280"/>
                <a:gd name="T13" fmla="*/ 120 h 218"/>
                <a:gd name="T14" fmla="*/ 124 w 280"/>
                <a:gd name="T15" fmla="*/ 134 h 218"/>
                <a:gd name="T16" fmla="*/ 114 w 280"/>
                <a:gd name="T17" fmla="*/ 144 h 218"/>
                <a:gd name="T18" fmla="*/ 100 w 280"/>
                <a:gd name="T19" fmla="*/ 168 h 218"/>
                <a:gd name="T20" fmla="*/ 96 w 280"/>
                <a:gd name="T21" fmla="*/ 176 h 218"/>
                <a:gd name="T22" fmla="*/ 78 w 280"/>
                <a:gd name="T23" fmla="*/ 206 h 218"/>
                <a:gd name="T24" fmla="*/ 56 w 280"/>
                <a:gd name="T25" fmla="*/ 218 h 218"/>
                <a:gd name="T26" fmla="*/ 44 w 280"/>
                <a:gd name="T27" fmla="*/ 218 h 218"/>
                <a:gd name="T28" fmla="*/ 32 w 280"/>
                <a:gd name="T29" fmla="*/ 214 h 218"/>
                <a:gd name="T30" fmla="*/ 12 w 280"/>
                <a:gd name="T31" fmla="*/ 200 h 218"/>
                <a:gd name="T32" fmla="*/ 0 w 280"/>
                <a:gd name="T33" fmla="*/ 178 h 218"/>
                <a:gd name="T34" fmla="*/ 0 w 280"/>
                <a:gd name="T35" fmla="*/ 154 h 218"/>
                <a:gd name="T36" fmla="*/ 6 w 280"/>
                <a:gd name="T37" fmla="*/ 144 h 218"/>
                <a:gd name="T38" fmla="*/ 20 w 280"/>
                <a:gd name="T39" fmla="*/ 128 h 218"/>
                <a:gd name="T40" fmla="*/ 62 w 280"/>
                <a:gd name="T41" fmla="*/ 100 h 218"/>
                <a:gd name="T42" fmla="*/ 80 w 280"/>
                <a:gd name="T43" fmla="*/ 86 h 218"/>
                <a:gd name="T44" fmla="*/ 158 w 280"/>
                <a:gd name="T45" fmla="*/ 26 h 218"/>
                <a:gd name="T46" fmla="*/ 174 w 280"/>
                <a:gd name="T47" fmla="*/ 16 h 218"/>
                <a:gd name="T48" fmla="*/ 208 w 280"/>
                <a:gd name="T49" fmla="*/ 6 h 218"/>
                <a:gd name="T50" fmla="*/ 222 w 280"/>
                <a:gd name="T51" fmla="*/ 6 h 218"/>
                <a:gd name="T52" fmla="*/ 254 w 280"/>
                <a:gd name="T53" fmla="*/ 4 h 218"/>
                <a:gd name="T54" fmla="*/ 262 w 280"/>
                <a:gd name="T55" fmla="*/ 0 h 218"/>
                <a:gd name="T56" fmla="*/ 274 w 280"/>
                <a:gd name="T57" fmla="*/ 24 h 218"/>
                <a:gd name="T58" fmla="*/ 280 w 280"/>
                <a:gd name="T59" fmla="*/ 32 h 218"/>
                <a:gd name="T60" fmla="*/ 254 w 280"/>
                <a:gd name="T61" fmla="*/ 38 h 218"/>
                <a:gd name="T62" fmla="*/ 242 w 280"/>
                <a:gd name="T63" fmla="*/ 50 h 218"/>
                <a:gd name="T64" fmla="*/ 234 w 280"/>
                <a:gd name="T65" fmla="*/ 5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218">
                  <a:moveTo>
                    <a:pt x="234" y="58"/>
                  </a:moveTo>
                  <a:lnTo>
                    <a:pt x="234" y="58"/>
                  </a:lnTo>
                  <a:lnTo>
                    <a:pt x="226" y="72"/>
                  </a:lnTo>
                  <a:lnTo>
                    <a:pt x="220" y="84"/>
                  </a:lnTo>
                  <a:lnTo>
                    <a:pt x="214" y="98"/>
                  </a:lnTo>
                  <a:lnTo>
                    <a:pt x="214" y="98"/>
                  </a:lnTo>
                  <a:lnTo>
                    <a:pt x="210" y="108"/>
                  </a:lnTo>
                  <a:lnTo>
                    <a:pt x="206" y="112"/>
                  </a:lnTo>
                  <a:lnTo>
                    <a:pt x="204" y="114"/>
                  </a:lnTo>
                  <a:lnTo>
                    <a:pt x="194" y="114"/>
                  </a:lnTo>
                  <a:lnTo>
                    <a:pt x="182" y="114"/>
                  </a:lnTo>
                  <a:lnTo>
                    <a:pt x="182" y="114"/>
                  </a:lnTo>
                  <a:lnTo>
                    <a:pt x="166" y="116"/>
                  </a:lnTo>
                  <a:lnTo>
                    <a:pt x="150" y="120"/>
                  </a:lnTo>
                  <a:lnTo>
                    <a:pt x="136" y="126"/>
                  </a:lnTo>
                  <a:lnTo>
                    <a:pt x="124" y="134"/>
                  </a:lnTo>
                  <a:lnTo>
                    <a:pt x="124" y="134"/>
                  </a:lnTo>
                  <a:lnTo>
                    <a:pt x="114" y="144"/>
                  </a:lnTo>
                  <a:lnTo>
                    <a:pt x="106" y="156"/>
                  </a:lnTo>
                  <a:lnTo>
                    <a:pt x="100" y="168"/>
                  </a:lnTo>
                  <a:lnTo>
                    <a:pt x="100" y="168"/>
                  </a:lnTo>
                  <a:lnTo>
                    <a:pt x="96" y="176"/>
                  </a:lnTo>
                  <a:lnTo>
                    <a:pt x="86" y="196"/>
                  </a:lnTo>
                  <a:lnTo>
                    <a:pt x="78" y="206"/>
                  </a:lnTo>
                  <a:lnTo>
                    <a:pt x="68" y="214"/>
                  </a:lnTo>
                  <a:lnTo>
                    <a:pt x="56" y="218"/>
                  </a:lnTo>
                  <a:lnTo>
                    <a:pt x="50" y="218"/>
                  </a:lnTo>
                  <a:lnTo>
                    <a:pt x="44" y="218"/>
                  </a:lnTo>
                  <a:lnTo>
                    <a:pt x="44" y="218"/>
                  </a:lnTo>
                  <a:lnTo>
                    <a:pt x="32" y="214"/>
                  </a:lnTo>
                  <a:lnTo>
                    <a:pt x="20" y="208"/>
                  </a:lnTo>
                  <a:lnTo>
                    <a:pt x="12" y="200"/>
                  </a:lnTo>
                  <a:lnTo>
                    <a:pt x="4" y="188"/>
                  </a:lnTo>
                  <a:lnTo>
                    <a:pt x="0" y="178"/>
                  </a:lnTo>
                  <a:lnTo>
                    <a:pt x="0" y="166"/>
                  </a:lnTo>
                  <a:lnTo>
                    <a:pt x="0" y="154"/>
                  </a:lnTo>
                  <a:lnTo>
                    <a:pt x="6" y="144"/>
                  </a:lnTo>
                  <a:lnTo>
                    <a:pt x="6" y="144"/>
                  </a:lnTo>
                  <a:lnTo>
                    <a:pt x="12" y="136"/>
                  </a:lnTo>
                  <a:lnTo>
                    <a:pt x="20" y="128"/>
                  </a:lnTo>
                  <a:lnTo>
                    <a:pt x="40" y="112"/>
                  </a:lnTo>
                  <a:lnTo>
                    <a:pt x="62" y="100"/>
                  </a:lnTo>
                  <a:lnTo>
                    <a:pt x="80" y="86"/>
                  </a:lnTo>
                  <a:lnTo>
                    <a:pt x="80" y="86"/>
                  </a:lnTo>
                  <a:lnTo>
                    <a:pt x="120" y="54"/>
                  </a:lnTo>
                  <a:lnTo>
                    <a:pt x="158" y="26"/>
                  </a:lnTo>
                  <a:lnTo>
                    <a:pt x="158" y="26"/>
                  </a:lnTo>
                  <a:lnTo>
                    <a:pt x="174" y="16"/>
                  </a:lnTo>
                  <a:lnTo>
                    <a:pt x="190" y="10"/>
                  </a:lnTo>
                  <a:lnTo>
                    <a:pt x="208" y="6"/>
                  </a:lnTo>
                  <a:lnTo>
                    <a:pt x="222" y="6"/>
                  </a:lnTo>
                  <a:lnTo>
                    <a:pt x="222" y="6"/>
                  </a:lnTo>
                  <a:lnTo>
                    <a:pt x="244" y="4"/>
                  </a:lnTo>
                  <a:lnTo>
                    <a:pt x="254" y="4"/>
                  </a:lnTo>
                  <a:lnTo>
                    <a:pt x="262" y="0"/>
                  </a:lnTo>
                  <a:lnTo>
                    <a:pt x="262" y="0"/>
                  </a:lnTo>
                  <a:lnTo>
                    <a:pt x="268" y="14"/>
                  </a:lnTo>
                  <a:lnTo>
                    <a:pt x="274" y="24"/>
                  </a:lnTo>
                  <a:lnTo>
                    <a:pt x="280" y="32"/>
                  </a:lnTo>
                  <a:lnTo>
                    <a:pt x="280" y="32"/>
                  </a:lnTo>
                  <a:lnTo>
                    <a:pt x="254" y="38"/>
                  </a:lnTo>
                  <a:lnTo>
                    <a:pt x="254" y="38"/>
                  </a:lnTo>
                  <a:lnTo>
                    <a:pt x="248" y="44"/>
                  </a:lnTo>
                  <a:lnTo>
                    <a:pt x="242" y="50"/>
                  </a:lnTo>
                  <a:lnTo>
                    <a:pt x="234" y="58"/>
                  </a:lnTo>
                  <a:lnTo>
                    <a:pt x="234" y="58"/>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7" name="Freeform 61"/>
            <p:cNvSpPr>
              <a:spLocks/>
            </p:cNvSpPr>
            <p:nvPr/>
          </p:nvSpPr>
          <p:spPr bwMode="auto">
            <a:xfrm>
              <a:off x="5829300" y="2822575"/>
              <a:ext cx="387350" cy="542925"/>
            </a:xfrm>
            <a:custGeom>
              <a:avLst/>
              <a:gdLst>
                <a:gd name="T0" fmla="*/ 88 w 244"/>
                <a:gd name="T1" fmla="*/ 30 h 342"/>
                <a:gd name="T2" fmla="*/ 88 w 244"/>
                <a:gd name="T3" fmla="*/ 32 h 342"/>
                <a:gd name="T4" fmla="*/ 140 w 244"/>
                <a:gd name="T5" fmla="*/ 52 h 342"/>
                <a:gd name="T6" fmla="*/ 184 w 244"/>
                <a:gd name="T7" fmla="*/ 76 h 342"/>
                <a:gd name="T8" fmla="*/ 230 w 244"/>
                <a:gd name="T9" fmla="*/ 114 h 342"/>
                <a:gd name="T10" fmla="*/ 234 w 244"/>
                <a:gd name="T11" fmla="*/ 118 h 342"/>
                <a:gd name="T12" fmla="*/ 242 w 244"/>
                <a:gd name="T13" fmla="*/ 134 h 342"/>
                <a:gd name="T14" fmla="*/ 242 w 244"/>
                <a:gd name="T15" fmla="*/ 148 h 342"/>
                <a:gd name="T16" fmla="*/ 240 w 244"/>
                <a:gd name="T17" fmla="*/ 152 h 342"/>
                <a:gd name="T18" fmla="*/ 166 w 244"/>
                <a:gd name="T19" fmla="*/ 228 h 342"/>
                <a:gd name="T20" fmla="*/ 128 w 244"/>
                <a:gd name="T21" fmla="*/ 270 h 342"/>
                <a:gd name="T22" fmla="*/ 126 w 244"/>
                <a:gd name="T23" fmla="*/ 278 h 342"/>
                <a:gd name="T24" fmla="*/ 126 w 244"/>
                <a:gd name="T25" fmla="*/ 294 h 342"/>
                <a:gd name="T26" fmla="*/ 134 w 244"/>
                <a:gd name="T27" fmla="*/ 306 h 342"/>
                <a:gd name="T28" fmla="*/ 152 w 244"/>
                <a:gd name="T29" fmla="*/ 320 h 342"/>
                <a:gd name="T30" fmla="*/ 158 w 244"/>
                <a:gd name="T31" fmla="*/ 322 h 342"/>
                <a:gd name="T32" fmla="*/ 178 w 244"/>
                <a:gd name="T33" fmla="*/ 324 h 342"/>
                <a:gd name="T34" fmla="*/ 178 w 244"/>
                <a:gd name="T35" fmla="*/ 326 h 342"/>
                <a:gd name="T36" fmla="*/ 176 w 244"/>
                <a:gd name="T37" fmla="*/ 332 h 342"/>
                <a:gd name="T38" fmla="*/ 172 w 244"/>
                <a:gd name="T39" fmla="*/ 332 h 342"/>
                <a:gd name="T40" fmla="*/ 164 w 244"/>
                <a:gd name="T41" fmla="*/ 330 h 342"/>
                <a:gd name="T42" fmla="*/ 168 w 244"/>
                <a:gd name="T43" fmla="*/ 332 h 342"/>
                <a:gd name="T44" fmla="*/ 168 w 244"/>
                <a:gd name="T45" fmla="*/ 336 h 342"/>
                <a:gd name="T46" fmla="*/ 166 w 244"/>
                <a:gd name="T47" fmla="*/ 338 h 342"/>
                <a:gd name="T48" fmla="*/ 162 w 244"/>
                <a:gd name="T49" fmla="*/ 338 h 342"/>
                <a:gd name="T50" fmla="*/ 162 w 244"/>
                <a:gd name="T51" fmla="*/ 338 h 342"/>
                <a:gd name="T52" fmla="*/ 154 w 244"/>
                <a:gd name="T53" fmla="*/ 338 h 342"/>
                <a:gd name="T54" fmla="*/ 154 w 244"/>
                <a:gd name="T55" fmla="*/ 340 h 342"/>
                <a:gd name="T56" fmla="*/ 148 w 244"/>
                <a:gd name="T57" fmla="*/ 340 h 342"/>
                <a:gd name="T58" fmla="*/ 146 w 244"/>
                <a:gd name="T59" fmla="*/ 340 h 342"/>
                <a:gd name="T60" fmla="*/ 144 w 244"/>
                <a:gd name="T61" fmla="*/ 342 h 342"/>
                <a:gd name="T62" fmla="*/ 138 w 244"/>
                <a:gd name="T63" fmla="*/ 338 h 342"/>
                <a:gd name="T64" fmla="*/ 134 w 244"/>
                <a:gd name="T65" fmla="*/ 338 h 342"/>
                <a:gd name="T66" fmla="*/ 124 w 244"/>
                <a:gd name="T67" fmla="*/ 334 h 342"/>
                <a:gd name="T68" fmla="*/ 118 w 244"/>
                <a:gd name="T69" fmla="*/ 324 h 342"/>
                <a:gd name="T70" fmla="*/ 104 w 244"/>
                <a:gd name="T71" fmla="*/ 314 h 342"/>
                <a:gd name="T72" fmla="*/ 94 w 244"/>
                <a:gd name="T73" fmla="*/ 310 h 342"/>
                <a:gd name="T74" fmla="*/ 80 w 244"/>
                <a:gd name="T75" fmla="*/ 300 h 342"/>
                <a:gd name="T76" fmla="*/ 78 w 244"/>
                <a:gd name="T77" fmla="*/ 292 h 342"/>
                <a:gd name="T78" fmla="*/ 80 w 244"/>
                <a:gd name="T79" fmla="*/ 288 h 342"/>
                <a:gd name="T80" fmla="*/ 106 w 244"/>
                <a:gd name="T81" fmla="*/ 262 h 342"/>
                <a:gd name="T82" fmla="*/ 124 w 244"/>
                <a:gd name="T83" fmla="*/ 238 h 342"/>
                <a:gd name="T84" fmla="*/ 142 w 244"/>
                <a:gd name="T85" fmla="*/ 210 h 342"/>
                <a:gd name="T86" fmla="*/ 158 w 244"/>
                <a:gd name="T87" fmla="*/ 178 h 342"/>
                <a:gd name="T88" fmla="*/ 172 w 244"/>
                <a:gd name="T89" fmla="*/ 162 h 342"/>
                <a:gd name="T90" fmla="*/ 190 w 244"/>
                <a:gd name="T91" fmla="*/ 150 h 342"/>
                <a:gd name="T92" fmla="*/ 198 w 244"/>
                <a:gd name="T93" fmla="*/ 146 h 342"/>
                <a:gd name="T94" fmla="*/ 200 w 244"/>
                <a:gd name="T95" fmla="*/ 142 h 342"/>
                <a:gd name="T96" fmla="*/ 198 w 244"/>
                <a:gd name="T97" fmla="*/ 142 h 342"/>
                <a:gd name="T98" fmla="*/ 102 w 244"/>
                <a:gd name="T99" fmla="*/ 116 h 342"/>
                <a:gd name="T100" fmla="*/ 54 w 244"/>
                <a:gd name="T101" fmla="*/ 104 h 342"/>
                <a:gd name="T102" fmla="*/ 28 w 244"/>
                <a:gd name="T103" fmla="*/ 96 h 342"/>
                <a:gd name="T104" fmla="*/ 10 w 244"/>
                <a:gd name="T105" fmla="*/ 78 h 342"/>
                <a:gd name="T106" fmla="*/ 4 w 244"/>
                <a:gd name="T107" fmla="*/ 64 h 342"/>
                <a:gd name="T108" fmla="*/ 0 w 244"/>
                <a:gd name="T109" fmla="*/ 40 h 342"/>
                <a:gd name="T110" fmla="*/ 6 w 244"/>
                <a:gd name="T111" fmla="*/ 20 h 342"/>
                <a:gd name="T112" fmla="*/ 18 w 244"/>
                <a:gd name="T113" fmla="*/ 8 h 342"/>
                <a:gd name="T114" fmla="*/ 36 w 244"/>
                <a:gd name="T115" fmla="*/ 0 h 342"/>
                <a:gd name="T116" fmla="*/ 44 w 244"/>
                <a:gd name="T117" fmla="*/ 0 h 342"/>
                <a:gd name="T118" fmla="*/ 62 w 244"/>
                <a:gd name="T119" fmla="*/ 6 h 342"/>
                <a:gd name="T120" fmla="*/ 82 w 244"/>
                <a:gd name="T121" fmla="*/ 26 h 342"/>
                <a:gd name="T122" fmla="*/ 88 w 244"/>
                <a:gd name="T123" fmla="*/ 3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342">
                  <a:moveTo>
                    <a:pt x="88" y="30"/>
                  </a:moveTo>
                  <a:lnTo>
                    <a:pt x="88" y="30"/>
                  </a:lnTo>
                  <a:lnTo>
                    <a:pt x="88" y="32"/>
                  </a:lnTo>
                  <a:lnTo>
                    <a:pt x="88" y="32"/>
                  </a:lnTo>
                  <a:lnTo>
                    <a:pt x="106" y="38"/>
                  </a:lnTo>
                  <a:lnTo>
                    <a:pt x="140" y="52"/>
                  </a:lnTo>
                  <a:lnTo>
                    <a:pt x="162" y="62"/>
                  </a:lnTo>
                  <a:lnTo>
                    <a:pt x="184" y="76"/>
                  </a:lnTo>
                  <a:lnTo>
                    <a:pt x="208" y="94"/>
                  </a:lnTo>
                  <a:lnTo>
                    <a:pt x="230" y="114"/>
                  </a:lnTo>
                  <a:lnTo>
                    <a:pt x="230" y="114"/>
                  </a:lnTo>
                  <a:lnTo>
                    <a:pt x="234" y="118"/>
                  </a:lnTo>
                  <a:lnTo>
                    <a:pt x="240" y="128"/>
                  </a:lnTo>
                  <a:lnTo>
                    <a:pt x="242" y="134"/>
                  </a:lnTo>
                  <a:lnTo>
                    <a:pt x="244" y="140"/>
                  </a:lnTo>
                  <a:lnTo>
                    <a:pt x="242" y="148"/>
                  </a:lnTo>
                  <a:lnTo>
                    <a:pt x="240" y="152"/>
                  </a:lnTo>
                  <a:lnTo>
                    <a:pt x="240" y="152"/>
                  </a:lnTo>
                  <a:lnTo>
                    <a:pt x="166" y="228"/>
                  </a:lnTo>
                  <a:lnTo>
                    <a:pt x="166" y="228"/>
                  </a:lnTo>
                  <a:lnTo>
                    <a:pt x="138" y="258"/>
                  </a:lnTo>
                  <a:lnTo>
                    <a:pt x="128" y="270"/>
                  </a:lnTo>
                  <a:lnTo>
                    <a:pt x="126" y="278"/>
                  </a:lnTo>
                  <a:lnTo>
                    <a:pt x="126" y="278"/>
                  </a:lnTo>
                  <a:lnTo>
                    <a:pt x="124" y="286"/>
                  </a:lnTo>
                  <a:lnTo>
                    <a:pt x="126" y="294"/>
                  </a:lnTo>
                  <a:lnTo>
                    <a:pt x="130" y="300"/>
                  </a:lnTo>
                  <a:lnTo>
                    <a:pt x="134" y="306"/>
                  </a:lnTo>
                  <a:lnTo>
                    <a:pt x="142" y="314"/>
                  </a:lnTo>
                  <a:lnTo>
                    <a:pt x="152" y="320"/>
                  </a:lnTo>
                  <a:lnTo>
                    <a:pt x="152" y="320"/>
                  </a:lnTo>
                  <a:lnTo>
                    <a:pt x="158" y="322"/>
                  </a:lnTo>
                  <a:lnTo>
                    <a:pt x="166" y="324"/>
                  </a:lnTo>
                  <a:lnTo>
                    <a:pt x="178" y="324"/>
                  </a:lnTo>
                  <a:lnTo>
                    <a:pt x="178" y="324"/>
                  </a:lnTo>
                  <a:lnTo>
                    <a:pt x="178" y="326"/>
                  </a:lnTo>
                  <a:lnTo>
                    <a:pt x="178" y="330"/>
                  </a:lnTo>
                  <a:lnTo>
                    <a:pt x="176" y="332"/>
                  </a:lnTo>
                  <a:lnTo>
                    <a:pt x="176" y="332"/>
                  </a:lnTo>
                  <a:lnTo>
                    <a:pt x="172" y="332"/>
                  </a:lnTo>
                  <a:lnTo>
                    <a:pt x="168" y="332"/>
                  </a:lnTo>
                  <a:lnTo>
                    <a:pt x="164" y="330"/>
                  </a:lnTo>
                  <a:lnTo>
                    <a:pt x="164" y="330"/>
                  </a:lnTo>
                  <a:lnTo>
                    <a:pt x="168" y="332"/>
                  </a:lnTo>
                  <a:lnTo>
                    <a:pt x="170" y="336"/>
                  </a:lnTo>
                  <a:lnTo>
                    <a:pt x="168" y="336"/>
                  </a:lnTo>
                  <a:lnTo>
                    <a:pt x="168" y="336"/>
                  </a:lnTo>
                  <a:lnTo>
                    <a:pt x="166" y="338"/>
                  </a:lnTo>
                  <a:lnTo>
                    <a:pt x="162" y="338"/>
                  </a:lnTo>
                  <a:lnTo>
                    <a:pt x="162" y="338"/>
                  </a:lnTo>
                  <a:lnTo>
                    <a:pt x="162" y="338"/>
                  </a:lnTo>
                  <a:lnTo>
                    <a:pt x="162" y="338"/>
                  </a:lnTo>
                  <a:lnTo>
                    <a:pt x="160" y="340"/>
                  </a:lnTo>
                  <a:lnTo>
                    <a:pt x="154" y="338"/>
                  </a:lnTo>
                  <a:lnTo>
                    <a:pt x="154" y="338"/>
                  </a:lnTo>
                  <a:lnTo>
                    <a:pt x="154" y="340"/>
                  </a:lnTo>
                  <a:lnTo>
                    <a:pt x="152" y="340"/>
                  </a:lnTo>
                  <a:lnTo>
                    <a:pt x="148" y="340"/>
                  </a:lnTo>
                  <a:lnTo>
                    <a:pt x="148" y="340"/>
                  </a:lnTo>
                  <a:lnTo>
                    <a:pt x="146" y="340"/>
                  </a:lnTo>
                  <a:lnTo>
                    <a:pt x="144" y="342"/>
                  </a:lnTo>
                  <a:lnTo>
                    <a:pt x="144" y="342"/>
                  </a:lnTo>
                  <a:lnTo>
                    <a:pt x="140" y="340"/>
                  </a:lnTo>
                  <a:lnTo>
                    <a:pt x="138" y="338"/>
                  </a:lnTo>
                  <a:lnTo>
                    <a:pt x="138" y="338"/>
                  </a:lnTo>
                  <a:lnTo>
                    <a:pt x="134" y="338"/>
                  </a:lnTo>
                  <a:lnTo>
                    <a:pt x="130" y="336"/>
                  </a:lnTo>
                  <a:lnTo>
                    <a:pt x="124" y="334"/>
                  </a:lnTo>
                  <a:lnTo>
                    <a:pt x="124" y="334"/>
                  </a:lnTo>
                  <a:lnTo>
                    <a:pt x="118" y="324"/>
                  </a:lnTo>
                  <a:lnTo>
                    <a:pt x="112" y="318"/>
                  </a:lnTo>
                  <a:lnTo>
                    <a:pt x="104" y="314"/>
                  </a:lnTo>
                  <a:lnTo>
                    <a:pt x="104" y="314"/>
                  </a:lnTo>
                  <a:lnTo>
                    <a:pt x="94" y="310"/>
                  </a:lnTo>
                  <a:lnTo>
                    <a:pt x="82" y="302"/>
                  </a:lnTo>
                  <a:lnTo>
                    <a:pt x="80" y="300"/>
                  </a:lnTo>
                  <a:lnTo>
                    <a:pt x="78" y="296"/>
                  </a:lnTo>
                  <a:lnTo>
                    <a:pt x="78" y="292"/>
                  </a:lnTo>
                  <a:lnTo>
                    <a:pt x="80" y="288"/>
                  </a:lnTo>
                  <a:lnTo>
                    <a:pt x="80" y="288"/>
                  </a:lnTo>
                  <a:lnTo>
                    <a:pt x="94" y="276"/>
                  </a:lnTo>
                  <a:lnTo>
                    <a:pt x="106" y="262"/>
                  </a:lnTo>
                  <a:lnTo>
                    <a:pt x="106" y="262"/>
                  </a:lnTo>
                  <a:lnTo>
                    <a:pt x="124" y="238"/>
                  </a:lnTo>
                  <a:lnTo>
                    <a:pt x="142" y="210"/>
                  </a:lnTo>
                  <a:lnTo>
                    <a:pt x="142" y="210"/>
                  </a:lnTo>
                  <a:lnTo>
                    <a:pt x="150" y="194"/>
                  </a:lnTo>
                  <a:lnTo>
                    <a:pt x="158" y="178"/>
                  </a:lnTo>
                  <a:lnTo>
                    <a:pt x="164" y="170"/>
                  </a:lnTo>
                  <a:lnTo>
                    <a:pt x="172" y="162"/>
                  </a:lnTo>
                  <a:lnTo>
                    <a:pt x="180" y="156"/>
                  </a:lnTo>
                  <a:lnTo>
                    <a:pt x="190" y="150"/>
                  </a:lnTo>
                  <a:lnTo>
                    <a:pt x="190" y="150"/>
                  </a:lnTo>
                  <a:lnTo>
                    <a:pt x="198" y="146"/>
                  </a:lnTo>
                  <a:lnTo>
                    <a:pt x="200" y="144"/>
                  </a:lnTo>
                  <a:lnTo>
                    <a:pt x="200" y="142"/>
                  </a:lnTo>
                  <a:lnTo>
                    <a:pt x="198" y="142"/>
                  </a:lnTo>
                  <a:lnTo>
                    <a:pt x="198" y="142"/>
                  </a:lnTo>
                  <a:lnTo>
                    <a:pt x="102" y="116"/>
                  </a:lnTo>
                  <a:lnTo>
                    <a:pt x="102" y="116"/>
                  </a:lnTo>
                  <a:lnTo>
                    <a:pt x="68" y="108"/>
                  </a:lnTo>
                  <a:lnTo>
                    <a:pt x="54" y="104"/>
                  </a:lnTo>
                  <a:lnTo>
                    <a:pt x="40" y="100"/>
                  </a:lnTo>
                  <a:lnTo>
                    <a:pt x="28" y="96"/>
                  </a:lnTo>
                  <a:lnTo>
                    <a:pt x="18" y="88"/>
                  </a:lnTo>
                  <a:lnTo>
                    <a:pt x="10" y="78"/>
                  </a:lnTo>
                  <a:lnTo>
                    <a:pt x="4" y="64"/>
                  </a:lnTo>
                  <a:lnTo>
                    <a:pt x="4" y="64"/>
                  </a:lnTo>
                  <a:lnTo>
                    <a:pt x="2" y="52"/>
                  </a:lnTo>
                  <a:lnTo>
                    <a:pt x="0" y="40"/>
                  </a:lnTo>
                  <a:lnTo>
                    <a:pt x="2" y="30"/>
                  </a:lnTo>
                  <a:lnTo>
                    <a:pt x="6" y="20"/>
                  </a:lnTo>
                  <a:lnTo>
                    <a:pt x="12" y="14"/>
                  </a:lnTo>
                  <a:lnTo>
                    <a:pt x="18" y="8"/>
                  </a:lnTo>
                  <a:lnTo>
                    <a:pt x="26" y="4"/>
                  </a:lnTo>
                  <a:lnTo>
                    <a:pt x="36" y="0"/>
                  </a:lnTo>
                  <a:lnTo>
                    <a:pt x="36" y="0"/>
                  </a:lnTo>
                  <a:lnTo>
                    <a:pt x="44" y="0"/>
                  </a:lnTo>
                  <a:lnTo>
                    <a:pt x="54" y="2"/>
                  </a:lnTo>
                  <a:lnTo>
                    <a:pt x="62" y="6"/>
                  </a:lnTo>
                  <a:lnTo>
                    <a:pt x="70" y="12"/>
                  </a:lnTo>
                  <a:lnTo>
                    <a:pt x="82" y="26"/>
                  </a:lnTo>
                  <a:lnTo>
                    <a:pt x="88" y="30"/>
                  </a:lnTo>
                  <a:lnTo>
                    <a:pt x="88" y="3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8" name="Freeform 62"/>
            <p:cNvSpPr>
              <a:spLocks/>
            </p:cNvSpPr>
            <p:nvPr/>
          </p:nvSpPr>
          <p:spPr bwMode="auto">
            <a:xfrm>
              <a:off x="5829300" y="2806700"/>
              <a:ext cx="107950" cy="117475"/>
            </a:xfrm>
            <a:custGeom>
              <a:avLst/>
              <a:gdLst>
                <a:gd name="T0" fmla="*/ 68 w 68"/>
                <a:gd name="T1" fmla="*/ 30 h 74"/>
                <a:gd name="T2" fmla="*/ 68 w 68"/>
                <a:gd name="T3" fmla="*/ 30 h 74"/>
                <a:gd name="T4" fmla="*/ 56 w 68"/>
                <a:gd name="T5" fmla="*/ 32 h 74"/>
                <a:gd name="T6" fmla="*/ 46 w 68"/>
                <a:gd name="T7" fmla="*/ 34 h 74"/>
                <a:gd name="T8" fmla="*/ 34 w 68"/>
                <a:gd name="T9" fmla="*/ 36 h 74"/>
                <a:gd name="T10" fmla="*/ 24 w 68"/>
                <a:gd name="T11" fmla="*/ 42 h 74"/>
                <a:gd name="T12" fmla="*/ 14 w 68"/>
                <a:gd name="T13" fmla="*/ 50 h 74"/>
                <a:gd name="T14" fmla="*/ 10 w 68"/>
                <a:gd name="T15" fmla="*/ 56 h 74"/>
                <a:gd name="T16" fmla="*/ 6 w 68"/>
                <a:gd name="T17" fmla="*/ 60 h 74"/>
                <a:gd name="T18" fmla="*/ 4 w 68"/>
                <a:gd name="T19" fmla="*/ 68 h 74"/>
                <a:gd name="T20" fmla="*/ 4 w 68"/>
                <a:gd name="T21" fmla="*/ 74 h 74"/>
                <a:gd name="T22" fmla="*/ 4 w 68"/>
                <a:gd name="T23" fmla="*/ 74 h 74"/>
                <a:gd name="T24" fmla="*/ 2 w 68"/>
                <a:gd name="T25" fmla="*/ 68 h 74"/>
                <a:gd name="T26" fmla="*/ 0 w 68"/>
                <a:gd name="T27" fmla="*/ 60 h 74"/>
                <a:gd name="T28" fmla="*/ 0 w 68"/>
                <a:gd name="T29" fmla="*/ 50 h 74"/>
                <a:gd name="T30" fmla="*/ 2 w 68"/>
                <a:gd name="T31" fmla="*/ 40 h 74"/>
                <a:gd name="T32" fmla="*/ 8 w 68"/>
                <a:gd name="T33" fmla="*/ 26 h 74"/>
                <a:gd name="T34" fmla="*/ 20 w 68"/>
                <a:gd name="T35" fmla="*/ 14 h 74"/>
                <a:gd name="T36" fmla="*/ 38 w 68"/>
                <a:gd name="T37" fmla="*/ 0 h 74"/>
                <a:gd name="T38" fmla="*/ 38 w 68"/>
                <a:gd name="T39" fmla="*/ 0 h 74"/>
                <a:gd name="T40" fmla="*/ 48 w 68"/>
                <a:gd name="T41" fmla="*/ 14 h 74"/>
                <a:gd name="T42" fmla="*/ 58 w 68"/>
                <a:gd name="T43" fmla="*/ 24 h 74"/>
                <a:gd name="T44" fmla="*/ 68 w 68"/>
                <a:gd name="T45" fmla="*/ 30 h 74"/>
                <a:gd name="T46" fmla="*/ 68 w 68"/>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74">
                  <a:moveTo>
                    <a:pt x="68" y="30"/>
                  </a:moveTo>
                  <a:lnTo>
                    <a:pt x="68" y="30"/>
                  </a:lnTo>
                  <a:lnTo>
                    <a:pt x="56" y="32"/>
                  </a:lnTo>
                  <a:lnTo>
                    <a:pt x="46" y="34"/>
                  </a:lnTo>
                  <a:lnTo>
                    <a:pt x="34" y="36"/>
                  </a:lnTo>
                  <a:lnTo>
                    <a:pt x="24" y="42"/>
                  </a:lnTo>
                  <a:lnTo>
                    <a:pt x="14" y="50"/>
                  </a:lnTo>
                  <a:lnTo>
                    <a:pt x="10" y="56"/>
                  </a:lnTo>
                  <a:lnTo>
                    <a:pt x="6" y="60"/>
                  </a:lnTo>
                  <a:lnTo>
                    <a:pt x="4" y="68"/>
                  </a:lnTo>
                  <a:lnTo>
                    <a:pt x="4" y="74"/>
                  </a:lnTo>
                  <a:lnTo>
                    <a:pt x="4" y="74"/>
                  </a:lnTo>
                  <a:lnTo>
                    <a:pt x="2" y="68"/>
                  </a:lnTo>
                  <a:lnTo>
                    <a:pt x="0" y="60"/>
                  </a:lnTo>
                  <a:lnTo>
                    <a:pt x="0" y="50"/>
                  </a:lnTo>
                  <a:lnTo>
                    <a:pt x="2" y="40"/>
                  </a:lnTo>
                  <a:lnTo>
                    <a:pt x="8" y="26"/>
                  </a:lnTo>
                  <a:lnTo>
                    <a:pt x="20" y="14"/>
                  </a:lnTo>
                  <a:lnTo>
                    <a:pt x="38" y="0"/>
                  </a:lnTo>
                  <a:lnTo>
                    <a:pt x="38" y="0"/>
                  </a:lnTo>
                  <a:lnTo>
                    <a:pt x="48" y="14"/>
                  </a:lnTo>
                  <a:lnTo>
                    <a:pt x="58" y="24"/>
                  </a:lnTo>
                  <a:lnTo>
                    <a:pt x="68" y="30"/>
                  </a:lnTo>
                  <a:lnTo>
                    <a:pt x="68" y="3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9" name="Freeform 63"/>
            <p:cNvSpPr>
              <a:spLocks/>
            </p:cNvSpPr>
            <p:nvPr/>
          </p:nvSpPr>
          <p:spPr bwMode="auto">
            <a:xfrm>
              <a:off x="5962650" y="2863850"/>
              <a:ext cx="44450" cy="19050"/>
            </a:xfrm>
            <a:custGeom>
              <a:avLst/>
              <a:gdLst>
                <a:gd name="T0" fmla="*/ 0 w 28"/>
                <a:gd name="T1" fmla="*/ 0 h 12"/>
                <a:gd name="T2" fmla="*/ 0 w 28"/>
                <a:gd name="T3" fmla="*/ 0 h 12"/>
                <a:gd name="T4" fmla="*/ 10 w 28"/>
                <a:gd name="T5" fmla="*/ 2 h 12"/>
                <a:gd name="T6" fmla="*/ 18 w 28"/>
                <a:gd name="T7" fmla="*/ 4 h 12"/>
                <a:gd name="T8" fmla="*/ 28 w 28"/>
                <a:gd name="T9" fmla="*/ 2 h 12"/>
                <a:gd name="T10" fmla="*/ 28 w 28"/>
                <a:gd name="T11" fmla="*/ 12 h 12"/>
                <a:gd name="T12" fmla="*/ 14 w 28"/>
                <a:gd name="T13" fmla="*/ 10 h 12"/>
                <a:gd name="T14" fmla="*/ 0 w 2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0" y="0"/>
                  </a:moveTo>
                  <a:lnTo>
                    <a:pt x="0" y="0"/>
                  </a:lnTo>
                  <a:lnTo>
                    <a:pt x="10" y="2"/>
                  </a:lnTo>
                  <a:lnTo>
                    <a:pt x="18" y="4"/>
                  </a:lnTo>
                  <a:lnTo>
                    <a:pt x="28" y="2"/>
                  </a:lnTo>
                  <a:lnTo>
                    <a:pt x="28" y="12"/>
                  </a:lnTo>
                  <a:lnTo>
                    <a:pt x="14" y="10"/>
                  </a:lnTo>
                  <a:lnTo>
                    <a:pt x="0" y="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0" name="Freeform 64"/>
            <p:cNvSpPr>
              <a:spLocks/>
            </p:cNvSpPr>
            <p:nvPr/>
          </p:nvSpPr>
          <p:spPr bwMode="auto">
            <a:xfrm>
              <a:off x="5937250" y="2844800"/>
              <a:ext cx="25400" cy="28575"/>
            </a:xfrm>
            <a:custGeom>
              <a:avLst/>
              <a:gdLst>
                <a:gd name="T0" fmla="*/ 0 w 16"/>
                <a:gd name="T1" fmla="*/ 10 h 18"/>
                <a:gd name="T2" fmla="*/ 0 w 16"/>
                <a:gd name="T3" fmla="*/ 10 h 18"/>
                <a:gd name="T4" fmla="*/ 0 w 16"/>
                <a:gd name="T5" fmla="*/ 12 h 18"/>
                <a:gd name="T6" fmla="*/ 2 w 16"/>
                <a:gd name="T7" fmla="*/ 16 h 18"/>
                <a:gd name="T8" fmla="*/ 4 w 16"/>
                <a:gd name="T9" fmla="*/ 18 h 18"/>
                <a:gd name="T10" fmla="*/ 8 w 16"/>
                <a:gd name="T11" fmla="*/ 18 h 18"/>
                <a:gd name="T12" fmla="*/ 8 w 16"/>
                <a:gd name="T13" fmla="*/ 18 h 18"/>
                <a:gd name="T14" fmla="*/ 12 w 16"/>
                <a:gd name="T15" fmla="*/ 18 h 18"/>
                <a:gd name="T16" fmla="*/ 14 w 16"/>
                <a:gd name="T17" fmla="*/ 16 h 18"/>
                <a:gd name="T18" fmla="*/ 16 w 16"/>
                <a:gd name="T19" fmla="*/ 12 h 18"/>
                <a:gd name="T20" fmla="*/ 16 w 16"/>
                <a:gd name="T21" fmla="*/ 10 h 18"/>
                <a:gd name="T22" fmla="*/ 16 w 16"/>
                <a:gd name="T23" fmla="*/ 10 h 18"/>
                <a:gd name="T24" fmla="*/ 16 w 16"/>
                <a:gd name="T25" fmla="*/ 6 h 18"/>
                <a:gd name="T26" fmla="*/ 14 w 16"/>
                <a:gd name="T27" fmla="*/ 4 h 18"/>
                <a:gd name="T28" fmla="*/ 12 w 16"/>
                <a:gd name="T29" fmla="*/ 2 h 18"/>
                <a:gd name="T30" fmla="*/ 8 w 16"/>
                <a:gd name="T31" fmla="*/ 0 h 18"/>
                <a:gd name="T32" fmla="*/ 8 w 16"/>
                <a:gd name="T33" fmla="*/ 0 h 18"/>
                <a:gd name="T34" fmla="*/ 4 w 16"/>
                <a:gd name="T35" fmla="*/ 2 h 18"/>
                <a:gd name="T36" fmla="*/ 2 w 16"/>
                <a:gd name="T37" fmla="*/ 4 h 18"/>
                <a:gd name="T38" fmla="*/ 0 w 16"/>
                <a:gd name="T39" fmla="*/ 6 h 18"/>
                <a:gd name="T40" fmla="*/ 0 w 16"/>
                <a:gd name="T41" fmla="*/ 10 h 18"/>
                <a:gd name="T42" fmla="*/ 0 w 16"/>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0" y="10"/>
                  </a:moveTo>
                  <a:lnTo>
                    <a:pt x="0" y="10"/>
                  </a:lnTo>
                  <a:lnTo>
                    <a:pt x="0" y="12"/>
                  </a:lnTo>
                  <a:lnTo>
                    <a:pt x="2" y="16"/>
                  </a:lnTo>
                  <a:lnTo>
                    <a:pt x="4" y="18"/>
                  </a:lnTo>
                  <a:lnTo>
                    <a:pt x="8" y="18"/>
                  </a:lnTo>
                  <a:lnTo>
                    <a:pt x="8" y="18"/>
                  </a:lnTo>
                  <a:lnTo>
                    <a:pt x="12" y="18"/>
                  </a:lnTo>
                  <a:lnTo>
                    <a:pt x="14" y="16"/>
                  </a:lnTo>
                  <a:lnTo>
                    <a:pt x="16" y="12"/>
                  </a:lnTo>
                  <a:lnTo>
                    <a:pt x="16" y="10"/>
                  </a:lnTo>
                  <a:lnTo>
                    <a:pt x="16" y="10"/>
                  </a:lnTo>
                  <a:lnTo>
                    <a:pt x="16" y="6"/>
                  </a:lnTo>
                  <a:lnTo>
                    <a:pt x="14" y="4"/>
                  </a:lnTo>
                  <a:lnTo>
                    <a:pt x="12" y="2"/>
                  </a:lnTo>
                  <a:lnTo>
                    <a:pt x="8" y="0"/>
                  </a:lnTo>
                  <a:lnTo>
                    <a:pt x="8" y="0"/>
                  </a:lnTo>
                  <a:lnTo>
                    <a:pt x="4" y="2"/>
                  </a:lnTo>
                  <a:lnTo>
                    <a:pt x="2" y="4"/>
                  </a:lnTo>
                  <a:lnTo>
                    <a:pt x="0" y="6"/>
                  </a:lnTo>
                  <a:lnTo>
                    <a:pt x="0" y="10"/>
                  </a:lnTo>
                  <a:lnTo>
                    <a:pt x="0" y="10"/>
                  </a:lnTo>
                  <a:close/>
                </a:path>
              </a:pathLst>
            </a:custGeom>
            <a:noFill/>
            <a:ln w="12700">
              <a:solidFill>
                <a:srgbClr val="FFE1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 name="Freeform 65"/>
            <p:cNvSpPr>
              <a:spLocks/>
            </p:cNvSpPr>
            <p:nvPr/>
          </p:nvSpPr>
          <p:spPr bwMode="auto">
            <a:xfrm>
              <a:off x="6099175" y="2727325"/>
              <a:ext cx="92075" cy="82550"/>
            </a:xfrm>
            <a:custGeom>
              <a:avLst/>
              <a:gdLst>
                <a:gd name="T0" fmla="*/ 58 w 58"/>
                <a:gd name="T1" fmla="*/ 0 h 52"/>
                <a:gd name="T2" fmla="*/ 58 w 58"/>
                <a:gd name="T3" fmla="*/ 0 h 52"/>
                <a:gd name="T4" fmla="*/ 54 w 58"/>
                <a:gd name="T5" fmla="*/ 6 h 52"/>
                <a:gd name="T6" fmla="*/ 40 w 58"/>
                <a:gd name="T7" fmla="*/ 20 h 52"/>
                <a:gd name="T8" fmla="*/ 32 w 58"/>
                <a:gd name="T9" fmla="*/ 28 h 52"/>
                <a:gd name="T10" fmla="*/ 22 w 58"/>
                <a:gd name="T11" fmla="*/ 34 h 52"/>
                <a:gd name="T12" fmla="*/ 12 w 58"/>
                <a:gd name="T13" fmla="*/ 40 h 52"/>
                <a:gd name="T14" fmla="*/ 0 w 58"/>
                <a:gd name="T15" fmla="*/ 42 h 52"/>
                <a:gd name="T16" fmla="*/ 0 w 58"/>
                <a:gd name="T17" fmla="*/ 42 h 52"/>
                <a:gd name="T18" fmla="*/ 4 w 58"/>
                <a:gd name="T19" fmla="*/ 46 h 52"/>
                <a:gd name="T20" fmla="*/ 8 w 58"/>
                <a:gd name="T21" fmla="*/ 48 h 52"/>
                <a:gd name="T22" fmla="*/ 12 w 58"/>
                <a:gd name="T23" fmla="*/ 50 h 52"/>
                <a:gd name="T24" fmla="*/ 12 w 58"/>
                <a:gd name="T25" fmla="*/ 50 h 52"/>
                <a:gd name="T26" fmla="*/ 24 w 58"/>
                <a:gd name="T27" fmla="*/ 52 h 52"/>
                <a:gd name="T28" fmla="*/ 32 w 58"/>
                <a:gd name="T29" fmla="*/ 50 h 52"/>
                <a:gd name="T30" fmla="*/ 44 w 58"/>
                <a:gd name="T31" fmla="*/ 46 h 52"/>
                <a:gd name="T32" fmla="*/ 44 w 58"/>
                <a:gd name="T33" fmla="*/ 46 h 52"/>
                <a:gd name="T34" fmla="*/ 46 w 58"/>
                <a:gd name="T35" fmla="*/ 42 h 52"/>
                <a:gd name="T36" fmla="*/ 50 w 58"/>
                <a:gd name="T37" fmla="*/ 36 h 52"/>
                <a:gd name="T38" fmla="*/ 54 w 58"/>
                <a:gd name="T39" fmla="*/ 20 h 52"/>
                <a:gd name="T40" fmla="*/ 58 w 58"/>
                <a:gd name="T41" fmla="*/ 0 h 52"/>
                <a:gd name="T42" fmla="*/ 58 w 58"/>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2">
                  <a:moveTo>
                    <a:pt x="58" y="0"/>
                  </a:moveTo>
                  <a:lnTo>
                    <a:pt x="58" y="0"/>
                  </a:lnTo>
                  <a:lnTo>
                    <a:pt x="54" y="6"/>
                  </a:lnTo>
                  <a:lnTo>
                    <a:pt x="40" y="20"/>
                  </a:lnTo>
                  <a:lnTo>
                    <a:pt x="32" y="28"/>
                  </a:lnTo>
                  <a:lnTo>
                    <a:pt x="22" y="34"/>
                  </a:lnTo>
                  <a:lnTo>
                    <a:pt x="12" y="40"/>
                  </a:lnTo>
                  <a:lnTo>
                    <a:pt x="0" y="42"/>
                  </a:lnTo>
                  <a:lnTo>
                    <a:pt x="0" y="42"/>
                  </a:lnTo>
                  <a:lnTo>
                    <a:pt x="4" y="46"/>
                  </a:lnTo>
                  <a:lnTo>
                    <a:pt x="8" y="48"/>
                  </a:lnTo>
                  <a:lnTo>
                    <a:pt x="12" y="50"/>
                  </a:lnTo>
                  <a:lnTo>
                    <a:pt x="12" y="50"/>
                  </a:lnTo>
                  <a:lnTo>
                    <a:pt x="24" y="52"/>
                  </a:lnTo>
                  <a:lnTo>
                    <a:pt x="32" y="50"/>
                  </a:lnTo>
                  <a:lnTo>
                    <a:pt x="44" y="46"/>
                  </a:lnTo>
                  <a:lnTo>
                    <a:pt x="44" y="46"/>
                  </a:lnTo>
                  <a:lnTo>
                    <a:pt x="46" y="42"/>
                  </a:lnTo>
                  <a:lnTo>
                    <a:pt x="50" y="36"/>
                  </a:lnTo>
                  <a:lnTo>
                    <a:pt x="54" y="20"/>
                  </a:lnTo>
                  <a:lnTo>
                    <a:pt x="58" y="0"/>
                  </a:lnTo>
                  <a:lnTo>
                    <a:pt x="58" y="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2" name="Freeform 66"/>
            <p:cNvSpPr>
              <a:spLocks/>
            </p:cNvSpPr>
            <p:nvPr/>
          </p:nvSpPr>
          <p:spPr bwMode="auto">
            <a:xfrm>
              <a:off x="6013450" y="2711450"/>
              <a:ext cx="92075" cy="82550"/>
            </a:xfrm>
            <a:custGeom>
              <a:avLst/>
              <a:gdLst>
                <a:gd name="T0" fmla="*/ 58 w 58"/>
                <a:gd name="T1" fmla="*/ 52 h 52"/>
                <a:gd name="T2" fmla="*/ 58 w 58"/>
                <a:gd name="T3" fmla="*/ 52 h 52"/>
                <a:gd name="T4" fmla="*/ 50 w 58"/>
                <a:gd name="T5" fmla="*/ 48 h 52"/>
                <a:gd name="T6" fmla="*/ 42 w 58"/>
                <a:gd name="T7" fmla="*/ 46 h 52"/>
                <a:gd name="T8" fmla="*/ 28 w 58"/>
                <a:gd name="T9" fmla="*/ 36 h 52"/>
                <a:gd name="T10" fmla="*/ 28 w 58"/>
                <a:gd name="T11" fmla="*/ 36 h 52"/>
                <a:gd name="T12" fmla="*/ 20 w 58"/>
                <a:gd name="T13" fmla="*/ 28 h 52"/>
                <a:gd name="T14" fmla="*/ 12 w 58"/>
                <a:gd name="T15" fmla="*/ 20 h 52"/>
                <a:gd name="T16" fmla="*/ 6 w 58"/>
                <a:gd name="T17" fmla="*/ 10 h 52"/>
                <a:gd name="T18" fmla="*/ 2 w 58"/>
                <a:gd name="T19" fmla="*/ 0 h 52"/>
                <a:gd name="T20" fmla="*/ 2 w 58"/>
                <a:gd name="T21" fmla="*/ 0 h 52"/>
                <a:gd name="T22" fmla="*/ 0 w 58"/>
                <a:gd name="T23" fmla="*/ 0 h 52"/>
                <a:gd name="T24" fmla="*/ 0 w 58"/>
                <a:gd name="T25" fmla="*/ 0 h 52"/>
                <a:gd name="T26" fmla="*/ 0 w 58"/>
                <a:gd name="T27" fmla="*/ 0 h 52"/>
                <a:gd name="T28" fmla="*/ 2 w 58"/>
                <a:gd name="T29" fmla="*/ 10 h 52"/>
                <a:gd name="T30" fmla="*/ 8 w 58"/>
                <a:gd name="T31" fmla="*/ 18 h 52"/>
                <a:gd name="T32" fmla="*/ 14 w 58"/>
                <a:gd name="T33" fmla="*/ 26 h 52"/>
                <a:gd name="T34" fmla="*/ 22 w 58"/>
                <a:gd name="T35" fmla="*/ 34 h 52"/>
                <a:gd name="T36" fmla="*/ 22 w 58"/>
                <a:gd name="T37" fmla="*/ 34 h 52"/>
                <a:gd name="T38" fmla="*/ 30 w 58"/>
                <a:gd name="T39" fmla="*/ 40 h 52"/>
                <a:gd name="T40" fmla="*/ 38 w 58"/>
                <a:gd name="T41" fmla="*/ 46 h 52"/>
                <a:gd name="T42" fmla="*/ 38 w 58"/>
                <a:gd name="T43" fmla="*/ 46 h 52"/>
                <a:gd name="T44" fmla="*/ 48 w 58"/>
                <a:gd name="T45" fmla="*/ 50 h 52"/>
                <a:gd name="T46" fmla="*/ 52 w 58"/>
                <a:gd name="T47" fmla="*/ 52 h 52"/>
                <a:gd name="T48" fmla="*/ 58 w 58"/>
                <a:gd name="T49" fmla="*/ 52 h 52"/>
                <a:gd name="T50" fmla="*/ 58 w 58"/>
                <a:gd name="T51" fmla="*/ 52 h 52"/>
                <a:gd name="T52" fmla="*/ 58 w 58"/>
                <a:gd name="T53" fmla="*/ 52 h 52"/>
                <a:gd name="T54" fmla="*/ 58 w 58"/>
                <a:gd name="T5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52">
                  <a:moveTo>
                    <a:pt x="58" y="52"/>
                  </a:moveTo>
                  <a:lnTo>
                    <a:pt x="58" y="52"/>
                  </a:lnTo>
                  <a:lnTo>
                    <a:pt x="50" y="48"/>
                  </a:lnTo>
                  <a:lnTo>
                    <a:pt x="42" y="46"/>
                  </a:lnTo>
                  <a:lnTo>
                    <a:pt x="28" y="36"/>
                  </a:lnTo>
                  <a:lnTo>
                    <a:pt x="28" y="36"/>
                  </a:lnTo>
                  <a:lnTo>
                    <a:pt x="20" y="28"/>
                  </a:lnTo>
                  <a:lnTo>
                    <a:pt x="12" y="20"/>
                  </a:lnTo>
                  <a:lnTo>
                    <a:pt x="6" y="10"/>
                  </a:lnTo>
                  <a:lnTo>
                    <a:pt x="2" y="0"/>
                  </a:lnTo>
                  <a:lnTo>
                    <a:pt x="2" y="0"/>
                  </a:lnTo>
                  <a:lnTo>
                    <a:pt x="0" y="0"/>
                  </a:lnTo>
                  <a:lnTo>
                    <a:pt x="0" y="0"/>
                  </a:lnTo>
                  <a:lnTo>
                    <a:pt x="0" y="0"/>
                  </a:lnTo>
                  <a:lnTo>
                    <a:pt x="2" y="10"/>
                  </a:lnTo>
                  <a:lnTo>
                    <a:pt x="8" y="18"/>
                  </a:lnTo>
                  <a:lnTo>
                    <a:pt x="14" y="26"/>
                  </a:lnTo>
                  <a:lnTo>
                    <a:pt x="22" y="34"/>
                  </a:lnTo>
                  <a:lnTo>
                    <a:pt x="22" y="34"/>
                  </a:lnTo>
                  <a:lnTo>
                    <a:pt x="30" y="40"/>
                  </a:lnTo>
                  <a:lnTo>
                    <a:pt x="38" y="46"/>
                  </a:lnTo>
                  <a:lnTo>
                    <a:pt x="38" y="46"/>
                  </a:lnTo>
                  <a:lnTo>
                    <a:pt x="48" y="50"/>
                  </a:lnTo>
                  <a:lnTo>
                    <a:pt x="52" y="52"/>
                  </a:lnTo>
                  <a:lnTo>
                    <a:pt x="58" y="52"/>
                  </a:lnTo>
                  <a:lnTo>
                    <a:pt x="58" y="52"/>
                  </a:lnTo>
                  <a:lnTo>
                    <a:pt x="58" y="52"/>
                  </a:lnTo>
                  <a:lnTo>
                    <a:pt x="58" y="52"/>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3" name="Freeform 67"/>
            <p:cNvSpPr>
              <a:spLocks/>
            </p:cNvSpPr>
            <p:nvPr/>
          </p:nvSpPr>
          <p:spPr bwMode="auto">
            <a:xfrm>
              <a:off x="5981700" y="2698750"/>
              <a:ext cx="34925" cy="22225"/>
            </a:xfrm>
            <a:custGeom>
              <a:avLst/>
              <a:gdLst>
                <a:gd name="T0" fmla="*/ 22 w 22"/>
                <a:gd name="T1" fmla="*/ 8 h 14"/>
                <a:gd name="T2" fmla="*/ 22 w 22"/>
                <a:gd name="T3" fmla="*/ 8 h 14"/>
                <a:gd name="T4" fmla="*/ 12 w 22"/>
                <a:gd name="T5" fmla="*/ 2 h 14"/>
                <a:gd name="T6" fmla="*/ 6 w 22"/>
                <a:gd name="T7" fmla="*/ 0 h 14"/>
                <a:gd name="T8" fmla="*/ 2 w 22"/>
                <a:gd name="T9" fmla="*/ 0 h 14"/>
                <a:gd name="T10" fmla="*/ 0 w 22"/>
                <a:gd name="T11" fmla="*/ 2 h 14"/>
                <a:gd name="T12" fmla="*/ 0 w 22"/>
                <a:gd name="T13" fmla="*/ 2 h 14"/>
                <a:gd name="T14" fmla="*/ 0 w 22"/>
                <a:gd name="T15" fmla="*/ 2 h 14"/>
                <a:gd name="T16" fmla="*/ 0 w 22"/>
                <a:gd name="T17" fmla="*/ 2 h 14"/>
                <a:gd name="T18" fmla="*/ 4 w 22"/>
                <a:gd name="T19" fmla="*/ 6 h 14"/>
                <a:gd name="T20" fmla="*/ 10 w 22"/>
                <a:gd name="T21" fmla="*/ 10 h 14"/>
                <a:gd name="T22" fmla="*/ 22 w 22"/>
                <a:gd name="T23" fmla="*/ 14 h 14"/>
                <a:gd name="T24" fmla="*/ 22 w 22"/>
                <a:gd name="T25" fmla="*/ 14 h 14"/>
                <a:gd name="T26" fmla="*/ 22 w 22"/>
                <a:gd name="T27" fmla="*/ 12 h 14"/>
                <a:gd name="T28" fmla="*/ 22 w 22"/>
                <a:gd name="T29" fmla="*/ 12 h 14"/>
                <a:gd name="T30" fmla="*/ 12 w 22"/>
                <a:gd name="T31" fmla="*/ 10 h 14"/>
                <a:gd name="T32" fmla="*/ 12 w 22"/>
                <a:gd name="T33" fmla="*/ 10 h 14"/>
                <a:gd name="T34" fmla="*/ 8 w 22"/>
                <a:gd name="T35" fmla="*/ 8 h 14"/>
                <a:gd name="T36" fmla="*/ 8 w 22"/>
                <a:gd name="T37" fmla="*/ 8 h 14"/>
                <a:gd name="T38" fmla="*/ 4 w 22"/>
                <a:gd name="T39" fmla="*/ 6 h 14"/>
                <a:gd name="T40" fmla="*/ 4 w 22"/>
                <a:gd name="T41" fmla="*/ 6 h 14"/>
                <a:gd name="T42" fmla="*/ 2 w 22"/>
                <a:gd name="T43" fmla="*/ 2 h 14"/>
                <a:gd name="T44" fmla="*/ 2 w 22"/>
                <a:gd name="T45" fmla="*/ 2 h 14"/>
                <a:gd name="T46" fmla="*/ 8 w 22"/>
                <a:gd name="T47" fmla="*/ 4 h 14"/>
                <a:gd name="T48" fmla="*/ 14 w 22"/>
                <a:gd name="T49" fmla="*/ 6 h 14"/>
                <a:gd name="T50" fmla="*/ 14 w 22"/>
                <a:gd name="T51" fmla="*/ 6 h 14"/>
                <a:gd name="T52" fmla="*/ 18 w 22"/>
                <a:gd name="T53" fmla="*/ 10 h 14"/>
                <a:gd name="T54" fmla="*/ 20 w 22"/>
                <a:gd name="T55" fmla="*/ 10 h 14"/>
                <a:gd name="T56" fmla="*/ 22 w 22"/>
                <a:gd name="T57" fmla="*/ 10 h 14"/>
                <a:gd name="T58" fmla="*/ 22 w 22"/>
                <a:gd name="T59" fmla="*/ 10 h 14"/>
                <a:gd name="T60" fmla="*/ 22 w 22"/>
                <a:gd name="T61" fmla="*/ 8 h 14"/>
                <a:gd name="T62" fmla="*/ 22 w 22"/>
                <a:gd name="T6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4">
                  <a:moveTo>
                    <a:pt x="22" y="8"/>
                  </a:moveTo>
                  <a:lnTo>
                    <a:pt x="22" y="8"/>
                  </a:lnTo>
                  <a:lnTo>
                    <a:pt x="12" y="2"/>
                  </a:lnTo>
                  <a:lnTo>
                    <a:pt x="6" y="0"/>
                  </a:lnTo>
                  <a:lnTo>
                    <a:pt x="2" y="0"/>
                  </a:lnTo>
                  <a:lnTo>
                    <a:pt x="0" y="2"/>
                  </a:lnTo>
                  <a:lnTo>
                    <a:pt x="0" y="2"/>
                  </a:lnTo>
                  <a:lnTo>
                    <a:pt x="0" y="2"/>
                  </a:lnTo>
                  <a:lnTo>
                    <a:pt x="0" y="2"/>
                  </a:lnTo>
                  <a:lnTo>
                    <a:pt x="4" y="6"/>
                  </a:lnTo>
                  <a:lnTo>
                    <a:pt x="10" y="10"/>
                  </a:lnTo>
                  <a:lnTo>
                    <a:pt x="22" y="14"/>
                  </a:lnTo>
                  <a:lnTo>
                    <a:pt x="22" y="14"/>
                  </a:lnTo>
                  <a:lnTo>
                    <a:pt x="22" y="12"/>
                  </a:lnTo>
                  <a:lnTo>
                    <a:pt x="22" y="12"/>
                  </a:lnTo>
                  <a:lnTo>
                    <a:pt x="12" y="10"/>
                  </a:lnTo>
                  <a:lnTo>
                    <a:pt x="12" y="10"/>
                  </a:lnTo>
                  <a:lnTo>
                    <a:pt x="8" y="8"/>
                  </a:lnTo>
                  <a:lnTo>
                    <a:pt x="8" y="8"/>
                  </a:lnTo>
                  <a:lnTo>
                    <a:pt x="4" y="6"/>
                  </a:lnTo>
                  <a:lnTo>
                    <a:pt x="4" y="6"/>
                  </a:lnTo>
                  <a:lnTo>
                    <a:pt x="2" y="2"/>
                  </a:lnTo>
                  <a:lnTo>
                    <a:pt x="2" y="2"/>
                  </a:lnTo>
                  <a:lnTo>
                    <a:pt x="8" y="4"/>
                  </a:lnTo>
                  <a:lnTo>
                    <a:pt x="14" y="6"/>
                  </a:lnTo>
                  <a:lnTo>
                    <a:pt x="14" y="6"/>
                  </a:lnTo>
                  <a:lnTo>
                    <a:pt x="18" y="10"/>
                  </a:lnTo>
                  <a:lnTo>
                    <a:pt x="20" y="10"/>
                  </a:lnTo>
                  <a:lnTo>
                    <a:pt x="22" y="10"/>
                  </a:lnTo>
                  <a:lnTo>
                    <a:pt x="22" y="10"/>
                  </a:lnTo>
                  <a:lnTo>
                    <a:pt x="22" y="8"/>
                  </a:lnTo>
                  <a:lnTo>
                    <a:pt x="22" y="8"/>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4" name="Freeform 68"/>
            <p:cNvSpPr>
              <a:spLocks/>
            </p:cNvSpPr>
            <p:nvPr/>
          </p:nvSpPr>
          <p:spPr bwMode="auto">
            <a:xfrm>
              <a:off x="5943600" y="2695575"/>
              <a:ext cx="73025" cy="31750"/>
            </a:xfrm>
            <a:custGeom>
              <a:avLst/>
              <a:gdLst>
                <a:gd name="T0" fmla="*/ 46 w 46"/>
                <a:gd name="T1" fmla="*/ 14 h 20"/>
                <a:gd name="T2" fmla="*/ 46 w 46"/>
                <a:gd name="T3" fmla="*/ 14 h 20"/>
                <a:gd name="T4" fmla="*/ 44 w 46"/>
                <a:gd name="T5" fmla="*/ 12 h 20"/>
                <a:gd name="T6" fmla="*/ 40 w 46"/>
                <a:gd name="T7" fmla="*/ 12 h 20"/>
                <a:gd name="T8" fmla="*/ 34 w 46"/>
                <a:gd name="T9" fmla="*/ 14 h 20"/>
                <a:gd name="T10" fmla="*/ 34 w 46"/>
                <a:gd name="T11" fmla="*/ 14 h 20"/>
                <a:gd name="T12" fmla="*/ 24 w 46"/>
                <a:gd name="T13" fmla="*/ 16 h 20"/>
                <a:gd name="T14" fmla="*/ 12 w 46"/>
                <a:gd name="T15" fmla="*/ 14 h 20"/>
                <a:gd name="T16" fmla="*/ 8 w 46"/>
                <a:gd name="T17" fmla="*/ 12 h 20"/>
                <a:gd name="T18" fmla="*/ 4 w 46"/>
                <a:gd name="T19" fmla="*/ 10 h 20"/>
                <a:gd name="T20" fmla="*/ 2 w 46"/>
                <a:gd name="T21" fmla="*/ 6 h 20"/>
                <a:gd name="T22" fmla="*/ 0 w 46"/>
                <a:gd name="T23" fmla="*/ 0 h 20"/>
                <a:gd name="T24" fmla="*/ 0 w 46"/>
                <a:gd name="T25" fmla="*/ 0 h 20"/>
                <a:gd name="T26" fmla="*/ 0 w 46"/>
                <a:gd name="T27" fmla="*/ 0 h 20"/>
                <a:gd name="T28" fmla="*/ 0 w 46"/>
                <a:gd name="T29" fmla="*/ 0 h 20"/>
                <a:gd name="T30" fmla="*/ 0 w 46"/>
                <a:gd name="T31" fmla="*/ 4 h 20"/>
                <a:gd name="T32" fmla="*/ 2 w 46"/>
                <a:gd name="T33" fmla="*/ 10 h 20"/>
                <a:gd name="T34" fmla="*/ 8 w 46"/>
                <a:gd name="T35" fmla="*/ 14 h 20"/>
                <a:gd name="T36" fmla="*/ 12 w 46"/>
                <a:gd name="T37" fmla="*/ 16 h 20"/>
                <a:gd name="T38" fmla="*/ 12 w 46"/>
                <a:gd name="T39" fmla="*/ 16 h 20"/>
                <a:gd name="T40" fmla="*/ 20 w 46"/>
                <a:gd name="T41" fmla="*/ 20 h 20"/>
                <a:gd name="T42" fmla="*/ 28 w 46"/>
                <a:gd name="T43" fmla="*/ 20 h 20"/>
                <a:gd name="T44" fmla="*/ 38 w 46"/>
                <a:gd name="T45" fmla="*/ 18 h 20"/>
                <a:gd name="T46" fmla="*/ 46 w 46"/>
                <a:gd name="T47" fmla="*/ 16 h 20"/>
                <a:gd name="T48" fmla="*/ 46 w 46"/>
                <a:gd name="T49" fmla="*/ 16 h 20"/>
                <a:gd name="T50" fmla="*/ 46 w 46"/>
                <a:gd name="T51" fmla="*/ 14 h 20"/>
                <a:gd name="T52" fmla="*/ 46 w 46"/>
                <a:gd name="T53" fmla="*/ 14 h 20"/>
                <a:gd name="T54" fmla="*/ 46 w 46"/>
                <a:gd name="T55" fmla="*/ 14 h 20"/>
                <a:gd name="T56" fmla="*/ 46 w 46"/>
                <a:gd name="T57"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20">
                  <a:moveTo>
                    <a:pt x="46" y="14"/>
                  </a:moveTo>
                  <a:lnTo>
                    <a:pt x="46" y="14"/>
                  </a:lnTo>
                  <a:lnTo>
                    <a:pt x="44" y="12"/>
                  </a:lnTo>
                  <a:lnTo>
                    <a:pt x="40" y="12"/>
                  </a:lnTo>
                  <a:lnTo>
                    <a:pt x="34" y="14"/>
                  </a:lnTo>
                  <a:lnTo>
                    <a:pt x="34" y="14"/>
                  </a:lnTo>
                  <a:lnTo>
                    <a:pt x="24" y="16"/>
                  </a:lnTo>
                  <a:lnTo>
                    <a:pt x="12" y="14"/>
                  </a:lnTo>
                  <a:lnTo>
                    <a:pt x="8" y="12"/>
                  </a:lnTo>
                  <a:lnTo>
                    <a:pt x="4" y="10"/>
                  </a:lnTo>
                  <a:lnTo>
                    <a:pt x="2" y="6"/>
                  </a:lnTo>
                  <a:lnTo>
                    <a:pt x="0" y="0"/>
                  </a:lnTo>
                  <a:lnTo>
                    <a:pt x="0" y="0"/>
                  </a:lnTo>
                  <a:lnTo>
                    <a:pt x="0" y="0"/>
                  </a:lnTo>
                  <a:lnTo>
                    <a:pt x="0" y="0"/>
                  </a:lnTo>
                  <a:lnTo>
                    <a:pt x="0" y="4"/>
                  </a:lnTo>
                  <a:lnTo>
                    <a:pt x="2" y="10"/>
                  </a:lnTo>
                  <a:lnTo>
                    <a:pt x="8" y="14"/>
                  </a:lnTo>
                  <a:lnTo>
                    <a:pt x="12" y="16"/>
                  </a:lnTo>
                  <a:lnTo>
                    <a:pt x="12" y="16"/>
                  </a:lnTo>
                  <a:lnTo>
                    <a:pt x="20" y="20"/>
                  </a:lnTo>
                  <a:lnTo>
                    <a:pt x="28" y="20"/>
                  </a:lnTo>
                  <a:lnTo>
                    <a:pt x="38" y="18"/>
                  </a:lnTo>
                  <a:lnTo>
                    <a:pt x="46" y="16"/>
                  </a:lnTo>
                  <a:lnTo>
                    <a:pt x="46" y="16"/>
                  </a:lnTo>
                  <a:lnTo>
                    <a:pt x="46" y="14"/>
                  </a:lnTo>
                  <a:lnTo>
                    <a:pt x="46" y="14"/>
                  </a:lnTo>
                  <a:lnTo>
                    <a:pt x="46" y="14"/>
                  </a:lnTo>
                  <a:lnTo>
                    <a:pt x="46" y="14"/>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5" name="Freeform 69"/>
            <p:cNvSpPr>
              <a:spLocks/>
            </p:cNvSpPr>
            <p:nvPr/>
          </p:nvSpPr>
          <p:spPr bwMode="auto">
            <a:xfrm>
              <a:off x="6165850" y="2625725"/>
              <a:ext cx="50800" cy="146050"/>
            </a:xfrm>
            <a:custGeom>
              <a:avLst/>
              <a:gdLst>
                <a:gd name="T0" fmla="*/ 2 w 32"/>
                <a:gd name="T1" fmla="*/ 92 h 92"/>
                <a:gd name="T2" fmla="*/ 2 w 32"/>
                <a:gd name="T3" fmla="*/ 92 h 92"/>
                <a:gd name="T4" fmla="*/ 12 w 32"/>
                <a:gd name="T5" fmla="*/ 72 h 92"/>
                <a:gd name="T6" fmla="*/ 18 w 32"/>
                <a:gd name="T7" fmla="*/ 62 h 92"/>
                <a:gd name="T8" fmla="*/ 24 w 32"/>
                <a:gd name="T9" fmla="*/ 50 h 92"/>
                <a:gd name="T10" fmla="*/ 24 w 32"/>
                <a:gd name="T11" fmla="*/ 50 h 92"/>
                <a:gd name="T12" fmla="*/ 30 w 32"/>
                <a:gd name="T13" fmla="*/ 26 h 92"/>
                <a:gd name="T14" fmla="*/ 32 w 32"/>
                <a:gd name="T15" fmla="*/ 14 h 92"/>
                <a:gd name="T16" fmla="*/ 32 w 32"/>
                <a:gd name="T17" fmla="*/ 2 h 92"/>
                <a:gd name="T18" fmla="*/ 32 w 32"/>
                <a:gd name="T19" fmla="*/ 2 h 92"/>
                <a:gd name="T20" fmla="*/ 32 w 32"/>
                <a:gd name="T21" fmla="*/ 0 h 92"/>
                <a:gd name="T22" fmla="*/ 30 w 32"/>
                <a:gd name="T23" fmla="*/ 0 h 92"/>
                <a:gd name="T24" fmla="*/ 30 w 32"/>
                <a:gd name="T25" fmla="*/ 0 h 92"/>
                <a:gd name="T26" fmla="*/ 30 w 32"/>
                <a:gd name="T27" fmla="*/ 2 h 92"/>
                <a:gd name="T28" fmla="*/ 30 w 32"/>
                <a:gd name="T29" fmla="*/ 2 h 92"/>
                <a:gd name="T30" fmla="*/ 30 w 32"/>
                <a:gd name="T31" fmla="*/ 2 h 92"/>
                <a:gd name="T32" fmla="*/ 30 w 32"/>
                <a:gd name="T33" fmla="*/ 2 h 92"/>
                <a:gd name="T34" fmla="*/ 32 w 32"/>
                <a:gd name="T35" fmla="*/ 2 h 92"/>
                <a:gd name="T36" fmla="*/ 32 w 32"/>
                <a:gd name="T37" fmla="*/ 2 h 92"/>
                <a:gd name="T38" fmla="*/ 30 w 32"/>
                <a:gd name="T39" fmla="*/ 8 h 92"/>
                <a:gd name="T40" fmla="*/ 30 w 32"/>
                <a:gd name="T41" fmla="*/ 14 h 92"/>
                <a:gd name="T42" fmla="*/ 28 w 32"/>
                <a:gd name="T43" fmla="*/ 26 h 92"/>
                <a:gd name="T44" fmla="*/ 28 w 32"/>
                <a:gd name="T45" fmla="*/ 26 h 92"/>
                <a:gd name="T46" fmla="*/ 20 w 32"/>
                <a:gd name="T47" fmla="*/ 48 h 92"/>
                <a:gd name="T48" fmla="*/ 20 w 32"/>
                <a:gd name="T49" fmla="*/ 48 h 92"/>
                <a:gd name="T50" fmla="*/ 16 w 32"/>
                <a:gd name="T51" fmla="*/ 60 h 92"/>
                <a:gd name="T52" fmla="*/ 10 w 32"/>
                <a:gd name="T53" fmla="*/ 70 h 92"/>
                <a:gd name="T54" fmla="*/ 6 w 32"/>
                <a:gd name="T55" fmla="*/ 80 h 92"/>
                <a:gd name="T56" fmla="*/ 0 w 32"/>
                <a:gd name="T57" fmla="*/ 92 h 92"/>
                <a:gd name="T58" fmla="*/ 0 w 32"/>
                <a:gd name="T59" fmla="*/ 92 h 92"/>
                <a:gd name="T60" fmla="*/ 2 w 32"/>
                <a:gd name="T61" fmla="*/ 92 h 92"/>
                <a:gd name="T62" fmla="*/ 2 w 32"/>
                <a:gd name="T6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92">
                  <a:moveTo>
                    <a:pt x="2" y="92"/>
                  </a:moveTo>
                  <a:lnTo>
                    <a:pt x="2" y="92"/>
                  </a:lnTo>
                  <a:lnTo>
                    <a:pt x="12" y="72"/>
                  </a:lnTo>
                  <a:lnTo>
                    <a:pt x="18" y="62"/>
                  </a:lnTo>
                  <a:lnTo>
                    <a:pt x="24" y="50"/>
                  </a:lnTo>
                  <a:lnTo>
                    <a:pt x="24" y="50"/>
                  </a:lnTo>
                  <a:lnTo>
                    <a:pt x="30" y="26"/>
                  </a:lnTo>
                  <a:lnTo>
                    <a:pt x="32" y="14"/>
                  </a:lnTo>
                  <a:lnTo>
                    <a:pt x="32" y="2"/>
                  </a:lnTo>
                  <a:lnTo>
                    <a:pt x="32" y="2"/>
                  </a:lnTo>
                  <a:lnTo>
                    <a:pt x="32" y="0"/>
                  </a:lnTo>
                  <a:lnTo>
                    <a:pt x="30" y="0"/>
                  </a:lnTo>
                  <a:lnTo>
                    <a:pt x="30" y="0"/>
                  </a:lnTo>
                  <a:lnTo>
                    <a:pt x="30" y="2"/>
                  </a:lnTo>
                  <a:lnTo>
                    <a:pt x="30" y="2"/>
                  </a:lnTo>
                  <a:lnTo>
                    <a:pt x="30" y="2"/>
                  </a:lnTo>
                  <a:lnTo>
                    <a:pt x="30" y="2"/>
                  </a:lnTo>
                  <a:lnTo>
                    <a:pt x="32" y="2"/>
                  </a:lnTo>
                  <a:lnTo>
                    <a:pt x="32" y="2"/>
                  </a:lnTo>
                  <a:lnTo>
                    <a:pt x="30" y="8"/>
                  </a:lnTo>
                  <a:lnTo>
                    <a:pt x="30" y="14"/>
                  </a:lnTo>
                  <a:lnTo>
                    <a:pt x="28" y="26"/>
                  </a:lnTo>
                  <a:lnTo>
                    <a:pt x="28" y="26"/>
                  </a:lnTo>
                  <a:lnTo>
                    <a:pt x="20" y="48"/>
                  </a:lnTo>
                  <a:lnTo>
                    <a:pt x="20" y="48"/>
                  </a:lnTo>
                  <a:lnTo>
                    <a:pt x="16" y="60"/>
                  </a:lnTo>
                  <a:lnTo>
                    <a:pt x="10" y="70"/>
                  </a:lnTo>
                  <a:lnTo>
                    <a:pt x="6" y="80"/>
                  </a:lnTo>
                  <a:lnTo>
                    <a:pt x="0" y="92"/>
                  </a:lnTo>
                  <a:lnTo>
                    <a:pt x="0" y="92"/>
                  </a:lnTo>
                  <a:lnTo>
                    <a:pt x="2" y="92"/>
                  </a:lnTo>
                  <a:lnTo>
                    <a:pt x="2" y="92"/>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6" name="Freeform 70"/>
            <p:cNvSpPr>
              <a:spLocks/>
            </p:cNvSpPr>
            <p:nvPr/>
          </p:nvSpPr>
          <p:spPr bwMode="auto">
            <a:xfrm>
              <a:off x="6165850" y="2654300"/>
              <a:ext cx="438150" cy="180975"/>
            </a:xfrm>
            <a:custGeom>
              <a:avLst/>
              <a:gdLst>
                <a:gd name="T0" fmla="*/ 0 w 276"/>
                <a:gd name="T1" fmla="*/ 10 h 114"/>
                <a:gd name="T2" fmla="*/ 12 w 276"/>
                <a:gd name="T3" fmla="*/ 2 h 114"/>
                <a:gd name="T4" fmla="*/ 24 w 276"/>
                <a:gd name="T5" fmla="*/ 2 h 114"/>
                <a:gd name="T6" fmla="*/ 34 w 276"/>
                <a:gd name="T7" fmla="*/ 18 h 114"/>
                <a:gd name="T8" fmla="*/ 48 w 276"/>
                <a:gd name="T9" fmla="*/ 42 h 114"/>
                <a:gd name="T10" fmla="*/ 78 w 276"/>
                <a:gd name="T11" fmla="*/ 82 h 114"/>
                <a:gd name="T12" fmla="*/ 90 w 276"/>
                <a:gd name="T13" fmla="*/ 88 h 114"/>
                <a:gd name="T14" fmla="*/ 110 w 276"/>
                <a:gd name="T15" fmla="*/ 88 h 114"/>
                <a:gd name="T16" fmla="*/ 148 w 276"/>
                <a:gd name="T17" fmla="*/ 90 h 114"/>
                <a:gd name="T18" fmla="*/ 172 w 276"/>
                <a:gd name="T19" fmla="*/ 90 h 114"/>
                <a:gd name="T20" fmla="*/ 208 w 276"/>
                <a:gd name="T21" fmla="*/ 82 h 114"/>
                <a:gd name="T22" fmla="*/ 216 w 276"/>
                <a:gd name="T23" fmla="*/ 78 h 114"/>
                <a:gd name="T24" fmla="*/ 236 w 276"/>
                <a:gd name="T25" fmla="*/ 58 h 114"/>
                <a:gd name="T26" fmla="*/ 244 w 276"/>
                <a:gd name="T27" fmla="*/ 54 h 114"/>
                <a:gd name="T28" fmla="*/ 258 w 276"/>
                <a:gd name="T29" fmla="*/ 52 h 114"/>
                <a:gd name="T30" fmla="*/ 270 w 276"/>
                <a:gd name="T31" fmla="*/ 52 h 114"/>
                <a:gd name="T32" fmla="*/ 260 w 276"/>
                <a:gd name="T33" fmla="*/ 56 h 114"/>
                <a:gd name="T34" fmla="*/ 252 w 276"/>
                <a:gd name="T35" fmla="*/ 56 h 114"/>
                <a:gd name="T36" fmla="*/ 244 w 276"/>
                <a:gd name="T37" fmla="*/ 58 h 114"/>
                <a:gd name="T38" fmla="*/ 258 w 276"/>
                <a:gd name="T39" fmla="*/ 60 h 114"/>
                <a:gd name="T40" fmla="*/ 276 w 276"/>
                <a:gd name="T41" fmla="*/ 62 h 114"/>
                <a:gd name="T42" fmla="*/ 274 w 276"/>
                <a:gd name="T43" fmla="*/ 66 h 114"/>
                <a:gd name="T44" fmla="*/ 272 w 276"/>
                <a:gd name="T45" fmla="*/ 66 h 114"/>
                <a:gd name="T46" fmla="*/ 264 w 276"/>
                <a:gd name="T47" fmla="*/ 70 h 114"/>
                <a:gd name="T48" fmla="*/ 254 w 276"/>
                <a:gd name="T49" fmla="*/ 70 h 114"/>
                <a:gd name="T50" fmla="*/ 246 w 276"/>
                <a:gd name="T51" fmla="*/ 70 h 114"/>
                <a:gd name="T52" fmla="*/ 262 w 276"/>
                <a:gd name="T53" fmla="*/ 72 h 114"/>
                <a:gd name="T54" fmla="*/ 256 w 276"/>
                <a:gd name="T55" fmla="*/ 74 h 114"/>
                <a:gd name="T56" fmla="*/ 248 w 276"/>
                <a:gd name="T57" fmla="*/ 74 h 114"/>
                <a:gd name="T58" fmla="*/ 240 w 276"/>
                <a:gd name="T59" fmla="*/ 76 h 114"/>
                <a:gd name="T60" fmla="*/ 214 w 276"/>
                <a:gd name="T61" fmla="*/ 92 h 114"/>
                <a:gd name="T62" fmla="*/ 192 w 276"/>
                <a:gd name="T63" fmla="*/ 100 h 114"/>
                <a:gd name="T64" fmla="*/ 158 w 276"/>
                <a:gd name="T65" fmla="*/ 106 h 114"/>
                <a:gd name="T66" fmla="*/ 110 w 276"/>
                <a:gd name="T67" fmla="*/ 112 h 114"/>
                <a:gd name="T68" fmla="*/ 74 w 276"/>
                <a:gd name="T69" fmla="*/ 114 h 114"/>
                <a:gd name="T70" fmla="*/ 66 w 276"/>
                <a:gd name="T71" fmla="*/ 106 h 114"/>
                <a:gd name="T72" fmla="*/ 24 w 276"/>
                <a:gd name="T73" fmla="*/ 54 h 114"/>
                <a:gd name="T74" fmla="*/ 14 w 276"/>
                <a:gd name="T75" fmla="*/ 38 h 114"/>
                <a:gd name="T76" fmla="*/ 6 w 276"/>
                <a:gd name="T77" fmla="*/ 28 h 114"/>
                <a:gd name="T78" fmla="*/ 2 w 276"/>
                <a:gd name="T79" fmla="*/ 24 h 114"/>
                <a:gd name="T80" fmla="*/ 0 w 276"/>
                <a:gd name="T81" fmla="*/ 12 h 114"/>
                <a:gd name="T82" fmla="*/ 0 w 276"/>
                <a:gd name="T8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114">
                  <a:moveTo>
                    <a:pt x="0" y="10"/>
                  </a:moveTo>
                  <a:lnTo>
                    <a:pt x="0" y="10"/>
                  </a:lnTo>
                  <a:lnTo>
                    <a:pt x="4" y="6"/>
                  </a:lnTo>
                  <a:lnTo>
                    <a:pt x="12" y="2"/>
                  </a:lnTo>
                  <a:lnTo>
                    <a:pt x="18" y="0"/>
                  </a:lnTo>
                  <a:lnTo>
                    <a:pt x="24" y="2"/>
                  </a:lnTo>
                  <a:lnTo>
                    <a:pt x="30" y="8"/>
                  </a:lnTo>
                  <a:lnTo>
                    <a:pt x="34" y="18"/>
                  </a:lnTo>
                  <a:lnTo>
                    <a:pt x="34" y="18"/>
                  </a:lnTo>
                  <a:lnTo>
                    <a:pt x="48" y="42"/>
                  </a:lnTo>
                  <a:lnTo>
                    <a:pt x="62" y="66"/>
                  </a:lnTo>
                  <a:lnTo>
                    <a:pt x="78" y="82"/>
                  </a:lnTo>
                  <a:lnTo>
                    <a:pt x="84" y="86"/>
                  </a:lnTo>
                  <a:lnTo>
                    <a:pt x="90" y="88"/>
                  </a:lnTo>
                  <a:lnTo>
                    <a:pt x="90" y="88"/>
                  </a:lnTo>
                  <a:lnTo>
                    <a:pt x="110" y="88"/>
                  </a:lnTo>
                  <a:lnTo>
                    <a:pt x="126" y="88"/>
                  </a:lnTo>
                  <a:lnTo>
                    <a:pt x="148" y="90"/>
                  </a:lnTo>
                  <a:lnTo>
                    <a:pt x="148" y="90"/>
                  </a:lnTo>
                  <a:lnTo>
                    <a:pt x="172" y="90"/>
                  </a:lnTo>
                  <a:lnTo>
                    <a:pt x="192" y="88"/>
                  </a:lnTo>
                  <a:lnTo>
                    <a:pt x="208" y="82"/>
                  </a:lnTo>
                  <a:lnTo>
                    <a:pt x="216" y="78"/>
                  </a:lnTo>
                  <a:lnTo>
                    <a:pt x="216" y="78"/>
                  </a:lnTo>
                  <a:lnTo>
                    <a:pt x="230" y="64"/>
                  </a:lnTo>
                  <a:lnTo>
                    <a:pt x="236" y="58"/>
                  </a:lnTo>
                  <a:lnTo>
                    <a:pt x="244" y="54"/>
                  </a:lnTo>
                  <a:lnTo>
                    <a:pt x="244" y="54"/>
                  </a:lnTo>
                  <a:lnTo>
                    <a:pt x="258" y="52"/>
                  </a:lnTo>
                  <a:lnTo>
                    <a:pt x="258" y="52"/>
                  </a:lnTo>
                  <a:lnTo>
                    <a:pt x="270" y="52"/>
                  </a:lnTo>
                  <a:lnTo>
                    <a:pt x="270" y="52"/>
                  </a:lnTo>
                  <a:lnTo>
                    <a:pt x="268" y="52"/>
                  </a:lnTo>
                  <a:lnTo>
                    <a:pt x="260" y="56"/>
                  </a:lnTo>
                  <a:lnTo>
                    <a:pt x="260" y="56"/>
                  </a:lnTo>
                  <a:lnTo>
                    <a:pt x="252" y="56"/>
                  </a:lnTo>
                  <a:lnTo>
                    <a:pt x="244" y="58"/>
                  </a:lnTo>
                  <a:lnTo>
                    <a:pt x="244" y="58"/>
                  </a:lnTo>
                  <a:lnTo>
                    <a:pt x="258" y="60"/>
                  </a:lnTo>
                  <a:lnTo>
                    <a:pt x="258" y="60"/>
                  </a:lnTo>
                  <a:lnTo>
                    <a:pt x="276" y="62"/>
                  </a:lnTo>
                  <a:lnTo>
                    <a:pt x="276" y="62"/>
                  </a:lnTo>
                  <a:lnTo>
                    <a:pt x="276" y="64"/>
                  </a:lnTo>
                  <a:lnTo>
                    <a:pt x="274" y="66"/>
                  </a:lnTo>
                  <a:lnTo>
                    <a:pt x="272" y="66"/>
                  </a:lnTo>
                  <a:lnTo>
                    <a:pt x="272" y="66"/>
                  </a:lnTo>
                  <a:lnTo>
                    <a:pt x="270" y="68"/>
                  </a:lnTo>
                  <a:lnTo>
                    <a:pt x="264" y="70"/>
                  </a:lnTo>
                  <a:lnTo>
                    <a:pt x="264" y="70"/>
                  </a:lnTo>
                  <a:lnTo>
                    <a:pt x="254" y="70"/>
                  </a:lnTo>
                  <a:lnTo>
                    <a:pt x="246" y="70"/>
                  </a:lnTo>
                  <a:lnTo>
                    <a:pt x="246" y="70"/>
                  </a:lnTo>
                  <a:lnTo>
                    <a:pt x="262" y="72"/>
                  </a:lnTo>
                  <a:lnTo>
                    <a:pt x="262" y="72"/>
                  </a:lnTo>
                  <a:lnTo>
                    <a:pt x="260" y="74"/>
                  </a:lnTo>
                  <a:lnTo>
                    <a:pt x="256" y="74"/>
                  </a:lnTo>
                  <a:lnTo>
                    <a:pt x="256" y="74"/>
                  </a:lnTo>
                  <a:lnTo>
                    <a:pt x="248" y="74"/>
                  </a:lnTo>
                  <a:lnTo>
                    <a:pt x="240" y="76"/>
                  </a:lnTo>
                  <a:lnTo>
                    <a:pt x="240" y="76"/>
                  </a:lnTo>
                  <a:lnTo>
                    <a:pt x="226" y="86"/>
                  </a:lnTo>
                  <a:lnTo>
                    <a:pt x="214" y="92"/>
                  </a:lnTo>
                  <a:lnTo>
                    <a:pt x="214" y="92"/>
                  </a:lnTo>
                  <a:lnTo>
                    <a:pt x="192" y="100"/>
                  </a:lnTo>
                  <a:lnTo>
                    <a:pt x="174" y="102"/>
                  </a:lnTo>
                  <a:lnTo>
                    <a:pt x="158" y="106"/>
                  </a:lnTo>
                  <a:lnTo>
                    <a:pt x="158" y="106"/>
                  </a:lnTo>
                  <a:lnTo>
                    <a:pt x="110" y="112"/>
                  </a:lnTo>
                  <a:lnTo>
                    <a:pt x="88" y="114"/>
                  </a:lnTo>
                  <a:lnTo>
                    <a:pt x="74" y="114"/>
                  </a:lnTo>
                  <a:lnTo>
                    <a:pt x="74" y="114"/>
                  </a:lnTo>
                  <a:lnTo>
                    <a:pt x="66" y="106"/>
                  </a:lnTo>
                  <a:lnTo>
                    <a:pt x="50" y="90"/>
                  </a:lnTo>
                  <a:lnTo>
                    <a:pt x="24" y="54"/>
                  </a:lnTo>
                  <a:lnTo>
                    <a:pt x="24" y="54"/>
                  </a:lnTo>
                  <a:lnTo>
                    <a:pt x="14" y="38"/>
                  </a:lnTo>
                  <a:lnTo>
                    <a:pt x="10" y="32"/>
                  </a:lnTo>
                  <a:lnTo>
                    <a:pt x="6" y="28"/>
                  </a:lnTo>
                  <a:lnTo>
                    <a:pt x="6" y="28"/>
                  </a:lnTo>
                  <a:lnTo>
                    <a:pt x="2" y="24"/>
                  </a:lnTo>
                  <a:lnTo>
                    <a:pt x="0" y="18"/>
                  </a:lnTo>
                  <a:lnTo>
                    <a:pt x="0" y="12"/>
                  </a:lnTo>
                  <a:lnTo>
                    <a:pt x="0" y="10"/>
                  </a:lnTo>
                  <a:lnTo>
                    <a:pt x="0" y="1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7" name="Freeform 71"/>
            <p:cNvSpPr>
              <a:spLocks/>
            </p:cNvSpPr>
            <p:nvPr/>
          </p:nvSpPr>
          <p:spPr bwMode="auto">
            <a:xfrm>
              <a:off x="6064250" y="2413000"/>
              <a:ext cx="292100" cy="225425"/>
            </a:xfrm>
            <a:custGeom>
              <a:avLst/>
              <a:gdLst>
                <a:gd name="T0" fmla="*/ 184 w 184"/>
                <a:gd name="T1" fmla="*/ 104 h 142"/>
                <a:gd name="T2" fmla="*/ 174 w 184"/>
                <a:gd name="T3" fmla="*/ 76 h 142"/>
                <a:gd name="T4" fmla="*/ 160 w 184"/>
                <a:gd name="T5" fmla="*/ 62 h 142"/>
                <a:gd name="T6" fmla="*/ 106 w 184"/>
                <a:gd name="T7" fmla="*/ 38 h 142"/>
                <a:gd name="T8" fmla="*/ 100 w 184"/>
                <a:gd name="T9" fmla="*/ 28 h 142"/>
                <a:gd name="T10" fmla="*/ 100 w 184"/>
                <a:gd name="T11" fmla="*/ 16 h 142"/>
                <a:gd name="T12" fmla="*/ 110 w 184"/>
                <a:gd name="T13" fmla="*/ 14 h 142"/>
                <a:gd name="T14" fmla="*/ 110 w 184"/>
                <a:gd name="T15" fmla="*/ 14 h 142"/>
                <a:gd name="T16" fmla="*/ 100 w 184"/>
                <a:gd name="T17" fmla="*/ 12 h 142"/>
                <a:gd name="T18" fmla="*/ 90 w 184"/>
                <a:gd name="T19" fmla="*/ 20 h 142"/>
                <a:gd name="T20" fmla="*/ 92 w 184"/>
                <a:gd name="T21" fmla="*/ 34 h 142"/>
                <a:gd name="T22" fmla="*/ 100 w 184"/>
                <a:gd name="T23" fmla="*/ 44 h 142"/>
                <a:gd name="T24" fmla="*/ 90 w 184"/>
                <a:gd name="T25" fmla="*/ 36 h 142"/>
                <a:gd name="T26" fmla="*/ 78 w 184"/>
                <a:gd name="T27" fmla="*/ 12 h 142"/>
                <a:gd name="T28" fmla="*/ 60 w 184"/>
                <a:gd name="T29" fmla="*/ 0 h 142"/>
                <a:gd name="T30" fmla="*/ 50 w 184"/>
                <a:gd name="T31" fmla="*/ 4 h 142"/>
                <a:gd name="T32" fmla="*/ 64 w 184"/>
                <a:gd name="T33" fmla="*/ 2 h 142"/>
                <a:gd name="T34" fmla="*/ 70 w 184"/>
                <a:gd name="T35" fmla="*/ 8 h 142"/>
                <a:gd name="T36" fmla="*/ 70 w 184"/>
                <a:gd name="T37" fmla="*/ 26 h 142"/>
                <a:gd name="T38" fmla="*/ 66 w 184"/>
                <a:gd name="T39" fmla="*/ 42 h 142"/>
                <a:gd name="T40" fmla="*/ 74 w 184"/>
                <a:gd name="T41" fmla="*/ 56 h 142"/>
                <a:gd name="T42" fmla="*/ 70 w 184"/>
                <a:gd name="T43" fmla="*/ 60 h 142"/>
                <a:gd name="T44" fmla="*/ 54 w 184"/>
                <a:gd name="T45" fmla="*/ 50 h 142"/>
                <a:gd name="T46" fmla="*/ 28 w 184"/>
                <a:gd name="T47" fmla="*/ 44 h 142"/>
                <a:gd name="T48" fmla="*/ 22 w 184"/>
                <a:gd name="T49" fmla="*/ 50 h 142"/>
                <a:gd name="T50" fmla="*/ 8 w 184"/>
                <a:gd name="T51" fmla="*/ 56 h 142"/>
                <a:gd name="T52" fmla="*/ 2 w 184"/>
                <a:gd name="T53" fmla="*/ 50 h 142"/>
                <a:gd name="T54" fmla="*/ 2 w 184"/>
                <a:gd name="T55" fmla="*/ 56 h 142"/>
                <a:gd name="T56" fmla="*/ 14 w 184"/>
                <a:gd name="T57" fmla="*/ 60 h 142"/>
                <a:gd name="T58" fmla="*/ 34 w 184"/>
                <a:gd name="T59" fmla="*/ 58 h 142"/>
                <a:gd name="T60" fmla="*/ 44 w 184"/>
                <a:gd name="T61" fmla="*/ 66 h 142"/>
                <a:gd name="T62" fmla="*/ 60 w 184"/>
                <a:gd name="T63" fmla="*/ 96 h 142"/>
                <a:gd name="T64" fmla="*/ 48 w 184"/>
                <a:gd name="T65" fmla="*/ 90 h 142"/>
                <a:gd name="T66" fmla="*/ 40 w 184"/>
                <a:gd name="T67" fmla="*/ 74 h 142"/>
                <a:gd name="T68" fmla="*/ 26 w 184"/>
                <a:gd name="T69" fmla="*/ 66 h 142"/>
                <a:gd name="T70" fmla="*/ 22 w 184"/>
                <a:gd name="T71" fmla="*/ 70 h 142"/>
                <a:gd name="T72" fmla="*/ 26 w 184"/>
                <a:gd name="T73" fmla="*/ 80 h 142"/>
                <a:gd name="T74" fmla="*/ 24 w 184"/>
                <a:gd name="T75" fmla="*/ 68 h 142"/>
                <a:gd name="T76" fmla="*/ 30 w 184"/>
                <a:gd name="T77" fmla="*/ 68 h 142"/>
                <a:gd name="T78" fmla="*/ 36 w 184"/>
                <a:gd name="T79" fmla="*/ 84 h 142"/>
                <a:gd name="T80" fmla="*/ 40 w 184"/>
                <a:gd name="T81" fmla="*/ 100 h 142"/>
                <a:gd name="T82" fmla="*/ 60 w 184"/>
                <a:gd name="T83" fmla="*/ 114 h 142"/>
                <a:gd name="T84" fmla="*/ 90 w 184"/>
                <a:gd name="T85" fmla="*/ 132 h 142"/>
                <a:gd name="T86" fmla="*/ 118 w 184"/>
                <a:gd name="T87" fmla="*/ 142 h 142"/>
                <a:gd name="T88" fmla="*/ 132 w 184"/>
                <a:gd name="T89" fmla="*/ 140 h 142"/>
                <a:gd name="T90" fmla="*/ 176 w 184"/>
                <a:gd name="T91" fmla="*/ 11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42">
                  <a:moveTo>
                    <a:pt x="184" y="108"/>
                  </a:moveTo>
                  <a:lnTo>
                    <a:pt x="184" y="108"/>
                  </a:lnTo>
                  <a:lnTo>
                    <a:pt x="184" y="104"/>
                  </a:lnTo>
                  <a:lnTo>
                    <a:pt x="182" y="92"/>
                  </a:lnTo>
                  <a:lnTo>
                    <a:pt x="180" y="84"/>
                  </a:lnTo>
                  <a:lnTo>
                    <a:pt x="174" y="76"/>
                  </a:lnTo>
                  <a:lnTo>
                    <a:pt x="168" y="70"/>
                  </a:lnTo>
                  <a:lnTo>
                    <a:pt x="160" y="62"/>
                  </a:lnTo>
                  <a:lnTo>
                    <a:pt x="160" y="62"/>
                  </a:lnTo>
                  <a:lnTo>
                    <a:pt x="138" y="52"/>
                  </a:lnTo>
                  <a:lnTo>
                    <a:pt x="120" y="44"/>
                  </a:lnTo>
                  <a:lnTo>
                    <a:pt x="106" y="38"/>
                  </a:lnTo>
                  <a:lnTo>
                    <a:pt x="102" y="34"/>
                  </a:lnTo>
                  <a:lnTo>
                    <a:pt x="100" y="28"/>
                  </a:lnTo>
                  <a:lnTo>
                    <a:pt x="100" y="28"/>
                  </a:lnTo>
                  <a:lnTo>
                    <a:pt x="98" y="24"/>
                  </a:lnTo>
                  <a:lnTo>
                    <a:pt x="98" y="20"/>
                  </a:lnTo>
                  <a:lnTo>
                    <a:pt x="100" y="16"/>
                  </a:lnTo>
                  <a:lnTo>
                    <a:pt x="102" y="14"/>
                  </a:lnTo>
                  <a:lnTo>
                    <a:pt x="108" y="14"/>
                  </a:lnTo>
                  <a:lnTo>
                    <a:pt x="110" y="14"/>
                  </a:lnTo>
                  <a:lnTo>
                    <a:pt x="112" y="18"/>
                  </a:lnTo>
                  <a:lnTo>
                    <a:pt x="112" y="18"/>
                  </a:lnTo>
                  <a:lnTo>
                    <a:pt x="110" y="14"/>
                  </a:lnTo>
                  <a:lnTo>
                    <a:pt x="106" y="12"/>
                  </a:lnTo>
                  <a:lnTo>
                    <a:pt x="100" y="12"/>
                  </a:lnTo>
                  <a:lnTo>
                    <a:pt x="100" y="12"/>
                  </a:lnTo>
                  <a:lnTo>
                    <a:pt x="96" y="14"/>
                  </a:lnTo>
                  <a:lnTo>
                    <a:pt x="92" y="16"/>
                  </a:lnTo>
                  <a:lnTo>
                    <a:pt x="90" y="20"/>
                  </a:lnTo>
                  <a:lnTo>
                    <a:pt x="90" y="24"/>
                  </a:lnTo>
                  <a:lnTo>
                    <a:pt x="90" y="28"/>
                  </a:lnTo>
                  <a:lnTo>
                    <a:pt x="92" y="34"/>
                  </a:lnTo>
                  <a:lnTo>
                    <a:pt x="96" y="38"/>
                  </a:lnTo>
                  <a:lnTo>
                    <a:pt x="100" y="44"/>
                  </a:lnTo>
                  <a:lnTo>
                    <a:pt x="100" y="44"/>
                  </a:lnTo>
                  <a:lnTo>
                    <a:pt x="100" y="44"/>
                  </a:lnTo>
                  <a:lnTo>
                    <a:pt x="96" y="42"/>
                  </a:lnTo>
                  <a:lnTo>
                    <a:pt x="90" y="36"/>
                  </a:lnTo>
                  <a:lnTo>
                    <a:pt x="84" y="26"/>
                  </a:lnTo>
                  <a:lnTo>
                    <a:pt x="84" y="26"/>
                  </a:lnTo>
                  <a:lnTo>
                    <a:pt x="78" y="12"/>
                  </a:lnTo>
                  <a:lnTo>
                    <a:pt x="70" y="2"/>
                  </a:lnTo>
                  <a:lnTo>
                    <a:pt x="66" y="0"/>
                  </a:lnTo>
                  <a:lnTo>
                    <a:pt x="60" y="0"/>
                  </a:lnTo>
                  <a:lnTo>
                    <a:pt x="56" y="0"/>
                  </a:lnTo>
                  <a:lnTo>
                    <a:pt x="50" y="4"/>
                  </a:lnTo>
                  <a:lnTo>
                    <a:pt x="50" y="4"/>
                  </a:lnTo>
                  <a:lnTo>
                    <a:pt x="52" y="2"/>
                  </a:lnTo>
                  <a:lnTo>
                    <a:pt x="58" y="0"/>
                  </a:lnTo>
                  <a:lnTo>
                    <a:pt x="64" y="2"/>
                  </a:lnTo>
                  <a:lnTo>
                    <a:pt x="68" y="4"/>
                  </a:lnTo>
                  <a:lnTo>
                    <a:pt x="70" y="8"/>
                  </a:lnTo>
                  <a:lnTo>
                    <a:pt x="70" y="8"/>
                  </a:lnTo>
                  <a:lnTo>
                    <a:pt x="72" y="14"/>
                  </a:lnTo>
                  <a:lnTo>
                    <a:pt x="72" y="18"/>
                  </a:lnTo>
                  <a:lnTo>
                    <a:pt x="70" y="26"/>
                  </a:lnTo>
                  <a:lnTo>
                    <a:pt x="66" y="34"/>
                  </a:lnTo>
                  <a:lnTo>
                    <a:pt x="66" y="38"/>
                  </a:lnTo>
                  <a:lnTo>
                    <a:pt x="66" y="42"/>
                  </a:lnTo>
                  <a:lnTo>
                    <a:pt x="66" y="42"/>
                  </a:lnTo>
                  <a:lnTo>
                    <a:pt x="68" y="50"/>
                  </a:lnTo>
                  <a:lnTo>
                    <a:pt x="74" y="56"/>
                  </a:lnTo>
                  <a:lnTo>
                    <a:pt x="80" y="64"/>
                  </a:lnTo>
                  <a:lnTo>
                    <a:pt x="80" y="64"/>
                  </a:lnTo>
                  <a:lnTo>
                    <a:pt x="70" y="60"/>
                  </a:lnTo>
                  <a:lnTo>
                    <a:pt x="62" y="56"/>
                  </a:lnTo>
                  <a:lnTo>
                    <a:pt x="54" y="50"/>
                  </a:lnTo>
                  <a:lnTo>
                    <a:pt x="54" y="50"/>
                  </a:lnTo>
                  <a:lnTo>
                    <a:pt x="44" y="46"/>
                  </a:lnTo>
                  <a:lnTo>
                    <a:pt x="36" y="44"/>
                  </a:lnTo>
                  <a:lnTo>
                    <a:pt x="28" y="44"/>
                  </a:lnTo>
                  <a:lnTo>
                    <a:pt x="24" y="46"/>
                  </a:lnTo>
                  <a:lnTo>
                    <a:pt x="22" y="50"/>
                  </a:lnTo>
                  <a:lnTo>
                    <a:pt x="22" y="50"/>
                  </a:lnTo>
                  <a:lnTo>
                    <a:pt x="18" y="52"/>
                  </a:lnTo>
                  <a:lnTo>
                    <a:pt x="16" y="54"/>
                  </a:lnTo>
                  <a:lnTo>
                    <a:pt x="8" y="56"/>
                  </a:lnTo>
                  <a:lnTo>
                    <a:pt x="2" y="54"/>
                  </a:lnTo>
                  <a:lnTo>
                    <a:pt x="2" y="52"/>
                  </a:lnTo>
                  <a:lnTo>
                    <a:pt x="2" y="50"/>
                  </a:lnTo>
                  <a:lnTo>
                    <a:pt x="2" y="50"/>
                  </a:lnTo>
                  <a:lnTo>
                    <a:pt x="0" y="52"/>
                  </a:lnTo>
                  <a:lnTo>
                    <a:pt x="2" y="56"/>
                  </a:lnTo>
                  <a:lnTo>
                    <a:pt x="6" y="60"/>
                  </a:lnTo>
                  <a:lnTo>
                    <a:pt x="6" y="60"/>
                  </a:lnTo>
                  <a:lnTo>
                    <a:pt x="14" y="60"/>
                  </a:lnTo>
                  <a:lnTo>
                    <a:pt x="22" y="58"/>
                  </a:lnTo>
                  <a:lnTo>
                    <a:pt x="30" y="58"/>
                  </a:lnTo>
                  <a:lnTo>
                    <a:pt x="34" y="58"/>
                  </a:lnTo>
                  <a:lnTo>
                    <a:pt x="38" y="60"/>
                  </a:lnTo>
                  <a:lnTo>
                    <a:pt x="38" y="60"/>
                  </a:lnTo>
                  <a:lnTo>
                    <a:pt x="44" y="66"/>
                  </a:lnTo>
                  <a:lnTo>
                    <a:pt x="48" y="74"/>
                  </a:lnTo>
                  <a:lnTo>
                    <a:pt x="52" y="86"/>
                  </a:lnTo>
                  <a:lnTo>
                    <a:pt x="60" y="96"/>
                  </a:lnTo>
                  <a:lnTo>
                    <a:pt x="60" y="96"/>
                  </a:lnTo>
                  <a:lnTo>
                    <a:pt x="54" y="94"/>
                  </a:lnTo>
                  <a:lnTo>
                    <a:pt x="48" y="90"/>
                  </a:lnTo>
                  <a:lnTo>
                    <a:pt x="44" y="82"/>
                  </a:lnTo>
                  <a:lnTo>
                    <a:pt x="44" y="82"/>
                  </a:lnTo>
                  <a:lnTo>
                    <a:pt x="40" y="74"/>
                  </a:lnTo>
                  <a:lnTo>
                    <a:pt x="36" y="68"/>
                  </a:lnTo>
                  <a:lnTo>
                    <a:pt x="32" y="64"/>
                  </a:lnTo>
                  <a:lnTo>
                    <a:pt x="26" y="66"/>
                  </a:lnTo>
                  <a:lnTo>
                    <a:pt x="26" y="66"/>
                  </a:lnTo>
                  <a:lnTo>
                    <a:pt x="22" y="68"/>
                  </a:lnTo>
                  <a:lnTo>
                    <a:pt x="22" y="70"/>
                  </a:lnTo>
                  <a:lnTo>
                    <a:pt x="22" y="74"/>
                  </a:lnTo>
                  <a:lnTo>
                    <a:pt x="26" y="80"/>
                  </a:lnTo>
                  <a:lnTo>
                    <a:pt x="26" y="80"/>
                  </a:lnTo>
                  <a:lnTo>
                    <a:pt x="24" y="74"/>
                  </a:lnTo>
                  <a:lnTo>
                    <a:pt x="24" y="70"/>
                  </a:lnTo>
                  <a:lnTo>
                    <a:pt x="24" y="68"/>
                  </a:lnTo>
                  <a:lnTo>
                    <a:pt x="26" y="68"/>
                  </a:lnTo>
                  <a:lnTo>
                    <a:pt x="26" y="68"/>
                  </a:lnTo>
                  <a:lnTo>
                    <a:pt x="30" y="68"/>
                  </a:lnTo>
                  <a:lnTo>
                    <a:pt x="34" y="72"/>
                  </a:lnTo>
                  <a:lnTo>
                    <a:pt x="36" y="78"/>
                  </a:lnTo>
                  <a:lnTo>
                    <a:pt x="36" y="84"/>
                  </a:lnTo>
                  <a:lnTo>
                    <a:pt x="36" y="84"/>
                  </a:lnTo>
                  <a:lnTo>
                    <a:pt x="38" y="92"/>
                  </a:lnTo>
                  <a:lnTo>
                    <a:pt x="40" y="100"/>
                  </a:lnTo>
                  <a:lnTo>
                    <a:pt x="48" y="108"/>
                  </a:lnTo>
                  <a:lnTo>
                    <a:pt x="60" y="114"/>
                  </a:lnTo>
                  <a:lnTo>
                    <a:pt x="60" y="114"/>
                  </a:lnTo>
                  <a:lnTo>
                    <a:pt x="78" y="124"/>
                  </a:lnTo>
                  <a:lnTo>
                    <a:pt x="90" y="132"/>
                  </a:lnTo>
                  <a:lnTo>
                    <a:pt x="90" y="132"/>
                  </a:lnTo>
                  <a:lnTo>
                    <a:pt x="98" y="138"/>
                  </a:lnTo>
                  <a:lnTo>
                    <a:pt x="108" y="140"/>
                  </a:lnTo>
                  <a:lnTo>
                    <a:pt x="118" y="142"/>
                  </a:lnTo>
                  <a:lnTo>
                    <a:pt x="128" y="142"/>
                  </a:lnTo>
                  <a:lnTo>
                    <a:pt x="128" y="142"/>
                  </a:lnTo>
                  <a:lnTo>
                    <a:pt x="132" y="140"/>
                  </a:lnTo>
                  <a:lnTo>
                    <a:pt x="140" y="136"/>
                  </a:lnTo>
                  <a:lnTo>
                    <a:pt x="158" y="126"/>
                  </a:lnTo>
                  <a:lnTo>
                    <a:pt x="176" y="114"/>
                  </a:lnTo>
                  <a:lnTo>
                    <a:pt x="184" y="108"/>
                  </a:lnTo>
                  <a:lnTo>
                    <a:pt x="184"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8" name="Freeform 72"/>
            <p:cNvSpPr>
              <a:spLocks/>
            </p:cNvSpPr>
            <p:nvPr/>
          </p:nvSpPr>
          <p:spPr bwMode="auto">
            <a:xfrm>
              <a:off x="6242050" y="2533650"/>
              <a:ext cx="111125" cy="161925"/>
            </a:xfrm>
            <a:custGeom>
              <a:avLst/>
              <a:gdLst>
                <a:gd name="T0" fmla="*/ 2 w 70"/>
                <a:gd name="T1" fmla="*/ 30 h 102"/>
                <a:gd name="T2" fmla="*/ 2 w 70"/>
                <a:gd name="T3" fmla="*/ 30 h 102"/>
                <a:gd name="T4" fmla="*/ 0 w 70"/>
                <a:gd name="T5" fmla="*/ 42 h 102"/>
                <a:gd name="T6" fmla="*/ 0 w 70"/>
                <a:gd name="T7" fmla="*/ 66 h 102"/>
                <a:gd name="T8" fmla="*/ 0 w 70"/>
                <a:gd name="T9" fmla="*/ 66 h 102"/>
                <a:gd name="T10" fmla="*/ 2 w 70"/>
                <a:gd name="T11" fmla="*/ 68 h 102"/>
                <a:gd name="T12" fmla="*/ 6 w 70"/>
                <a:gd name="T13" fmla="*/ 78 h 102"/>
                <a:gd name="T14" fmla="*/ 14 w 70"/>
                <a:gd name="T15" fmla="*/ 88 h 102"/>
                <a:gd name="T16" fmla="*/ 20 w 70"/>
                <a:gd name="T17" fmla="*/ 94 h 102"/>
                <a:gd name="T18" fmla="*/ 28 w 70"/>
                <a:gd name="T19" fmla="*/ 100 h 102"/>
                <a:gd name="T20" fmla="*/ 28 w 70"/>
                <a:gd name="T21" fmla="*/ 100 h 102"/>
                <a:gd name="T22" fmla="*/ 32 w 70"/>
                <a:gd name="T23" fmla="*/ 102 h 102"/>
                <a:gd name="T24" fmla="*/ 36 w 70"/>
                <a:gd name="T25" fmla="*/ 102 h 102"/>
                <a:gd name="T26" fmla="*/ 38 w 70"/>
                <a:gd name="T27" fmla="*/ 100 h 102"/>
                <a:gd name="T28" fmla="*/ 38 w 70"/>
                <a:gd name="T29" fmla="*/ 100 h 102"/>
                <a:gd name="T30" fmla="*/ 46 w 70"/>
                <a:gd name="T31" fmla="*/ 92 h 102"/>
                <a:gd name="T32" fmla="*/ 46 w 70"/>
                <a:gd name="T33" fmla="*/ 92 h 102"/>
                <a:gd name="T34" fmla="*/ 60 w 70"/>
                <a:gd name="T35" fmla="*/ 78 h 102"/>
                <a:gd name="T36" fmla="*/ 64 w 70"/>
                <a:gd name="T37" fmla="*/ 72 h 102"/>
                <a:gd name="T38" fmla="*/ 66 w 70"/>
                <a:gd name="T39" fmla="*/ 64 h 102"/>
                <a:gd name="T40" fmla="*/ 66 w 70"/>
                <a:gd name="T41" fmla="*/ 64 h 102"/>
                <a:gd name="T42" fmla="*/ 70 w 70"/>
                <a:gd name="T43" fmla="*/ 50 h 102"/>
                <a:gd name="T44" fmla="*/ 70 w 70"/>
                <a:gd name="T45" fmla="*/ 40 h 102"/>
                <a:gd name="T46" fmla="*/ 70 w 70"/>
                <a:gd name="T47" fmla="*/ 30 h 102"/>
                <a:gd name="T48" fmla="*/ 70 w 70"/>
                <a:gd name="T49" fmla="*/ 30 h 102"/>
                <a:gd name="T50" fmla="*/ 68 w 70"/>
                <a:gd name="T51" fmla="*/ 22 h 102"/>
                <a:gd name="T52" fmla="*/ 66 w 70"/>
                <a:gd name="T53" fmla="*/ 16 h 102"/>
                <a:gd name="T54" fmla="*/ 62 w 70"/>
                <a:gd name="T55" fmla="*/ 12 h 102"/>
                <a:gd name="T56" fmla="*/ 58 w 70"/>
                <a:gd name="T57" fmla="*/ 8 h 102"/>
                <a:gd name="T58" fmla="*/ 48 w 70"/>
                <a:gd name="T59" fmla="*/ 2 h 102"/>
                <a:gd name="T60" fmla="*/ 36 w 70"/>
                <a:gd name="T61" fmla="*/ 0 h 102"/>
                <a:gd name="T62" fmla="*/ 24 w 70"/>
                <a:gd name="T63" fmla="*/ 2 h 102"/>
                <a:gd name="T64" fmla="*/ 14 w 70"/>
                <a:gd name="T65" fmla="*/ 8 h 102"/>
                <a:gd name="T66" fmla="*/ 6 w 70"/>
                <a:gd name="T67" fmla="*/ 18 h 102"/>
                <a:gd name="T68" fmla="*/ 4 w 70"/>
                <a:gd name="T69" fmla="*/ 24 h 102"/>
                <a:gd name="T70" fmla="*/ 2 w 70"/>
                <a:gd name="T71" fmla="*/ 30 h 102"/>
                <a:gd name="T72" fmla="*/ 2 w 70"/>
                <a:gd name="T73"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02">
                  <a:moveTo>
                    <a:pt x="2" y="30"/>
                  </a:moveTo>
                  <a:lnTo>
                    <a:pt x="2" y="30"/>
                  </a:lnTo>
                  <a:lnTo>
                    <a:pt x="0" y="42"/>
                  </a:lnTo>
                  <a:lnTo>
                    <a:pt x="0" y="66"/>
                  </a:lnTo>
                  <a:lnTo>
                    <a:pt x="0" y="66"/>
                  </a:lnTo>
                  <a:lnTo>
                    <a:pt x="2" y="68"/>
                  </a:lnTo>
                  <a:lnTo>
                    <a:pt x="6" y="78"/>
                  </a:lnTo>
                  <a:lnTo>
                    <a:pt x="14" y="88"/>
                  </a:lnTo>
                  <a:lnTo>
                    <a:pt x="20" y="94"/>
                  </a:lnTo>
                  <a:lnTo>
                    <a:pt x="28" y="100"/>
                  </a:lnTo>
                  <a:lnTo>
                    <a:pt x="28" y="100"/>
                  </a:lnTo>
                  <a:lnTo>
                    <a:pt x="32" y="102"/>
                  </a:lnTo>
                  <a:lnTo>
                    <a:pt x="36" y="102"/>
                  </a:lnTo>
                  <a:lnTo>
                    <a:pt x="38" y="100"/>
                  </a:lnTo>
                  <a:lnTo>
                    <a:pt x="38" y="100"/>
                  </a:lnTo>
                  <a:lnTo>
                    <a:pt x="46" y="92"/>
                  </a:lnTo>
                  <a:lnTo>
                    <a:pt x="46" y="92"/>
                  </a:lnTo>
                  <a:lnTo>
                    <a:pt x="60" y="78"/>
                  </a:lnTo>
                  <a:lnTo>
                    <a:pt x="64" y="72"/>
                  </a:lnTo>
                  <a:lnTo>
                    <a:pt x="66" y="64"/>
                  </a:lnTo>
                  <a:lnTo>
                    <a:pt x="66" y="64"/>
                  </a:lnTo>
                  <a:lnTo>
                    <a:pt x="70" y="50"/>
                  </a:lnTo>
                  <a:lnTo>
                    <a:pt x="70" y="40"/>
                  </a:lnTo>
                  <a:lnTo>
                    <a:pt x="70" y="30"/>
                  </a:lnTo>
                  <a:lnTo>
                    <a:pt x="70" y="30"/>
                  </a:lnTo>
                  <a:lnTo>
                    <a:pt x="68" y="22"/>
                  </a:lnTo>
                  <a:lnTo>
                    <a:pt x="66" y="16"/>
                  </a:lnTo>
                  <a:lnTo>
                    <a:pt x="62" y="12"/>
                  </a:lnTo>
                  <a:lnTo>
                    <a:pt x="58" y="8"/>
                  </a:lnTo>
                  <a:lnTo>
                    <a:pt x="48" y="2"/>
                  </a:lnTo>
                  <a:lnTo>
                    <a:pt x="36" y="0"/>
                  </a:lnTo>
                  <a:lnTo>
                    <a:pt x="24" y="2"/>
                  </a:lnTo>
                  <a:lnTo>
                    <a:pt x="14" y="8"/>
                  </a:lnTo>
                  <a:lnTo>
                    <a:pt x="6" y="18"/>
                  </a:lnTo>
                  <a:lnTo>
                    <a:pt x="4" y="24"/>
                  </a:lnTo>
                  <a:lnTo>
                    <a:pt x="2" y="30"/>
                  </a:lnTo>
                  <a:lnTo>
                    <a:pt x="2" y="3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9" name="Freeform 73"/>
            <p:cNvSpPr>
              <a:spLocks/>
            </p:cNvSpPr>
            <p:nvPr/>
          </p:nvSpPr>
          <p:spPr bwMode="auto">
            <a:xfrm>
              <a:off x="6324600" y="2597150"/>
              <a:ext cx="31750" cy="6350"/>
            </a:xfrm>
            <a:custGeom>
              <a:avLst/>
              <a:gdLst>
                <a:gd name="T0" fmla="*/ 2 w 20"/>
                <a:gd name="T1" fmla="*/ 2 h 4"/>
                <a:gd name="T2" fmla="*/ 2 w 20"/>
                <a:gd name="T3" fmla="*/ 2 h 4"/>
                <a:gd name="T4" fmla="*/ 8 w 20"/>
                <a:gd name="T5" fmla="*/ 0 h 4"/>
                <a:gd name="T6" fmla="*/ 12 w 20"/>
                <a:gd name="T7" fmla="*/ 0 h 4"/>
                <a:gd name="T8" fmla="*/ 12 w 20"/>
                <a:gd name="T9" fmla="*/ 0 h 4"/>
                <a:gd name="T10" fmla="*/ 18 w 20"/>
                <a:gd name="T11" fmla="*/ 0 h 4"/>
                <a:gd name="T12" fmla="*/ 20 w 20"/>
                <a:gd name="T13" fmla="*/ 0 h 4"/>
                <a:gd name="T14" fmla="*/ 20 w 20"/>
                <a:gd name="T15" fmla="*/ 4 h 4"/>
                <a:gd name="T16" fmla="*/ 20 w 20"/>
                <a:gd name="T17" fmla="*/ 4 h 4"/>
                <a:gd name="T18" fmla="*/ 18 w 20"/>
                <a:gd name="T19" fmla="*/ 4 h 4"/>
                <a:gd name="T20" fmla="*/ 18 w 20"/>
                <a:gd name="T21" fmla="*/ 4 h 4"/>
                <a:gd name="T22" fmla="*/ 16 w 20"/>
                <a:gd name="T23" fmla="*/ 2 h 4"/>
                <a:gd name="T24" fmla="*/ 12 w 20"/>
                <a:gd name="T25" fmla="*/ 0 h 4"/>
                <a:gd name="T26" fmla="*/ 12 w 20"/>
                <a:gd name="T27" fmla="*/ 0 h 4"/>
                <a:gd name="T28" fmla="*/ 6 w 20"/>
                <a:gd name="T29" fmla="*/ 2 h 4"/>
                <a:gd name="T30" fmla="*/ 0 w 20"/>
                <a:gd name="T31" fmla="*/ 4 h 4"/>
                <a:gd name="T32" fmla="*/ 0 w 20"/>
                <a:gd name="T33" fmla="*/ 4 h 4"/>
                <a:gd name="T34" fmla="*/ 0 w 20"/>
                <a:gd name="T35" fmla="*/ 4 h 4"/>
                <a:gd name="T36" fmla="*/ 2 w 20"/>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
                  <a:moveTo>
                    <a:pt x="2" y="2"/>
                  </a:moveTo>
                  <a:lnTo>
                    <a:pt x="2" y="2"/>
                  </a:lnTo>
                  <a:lnTo>
                    <a:pt x="8" y="0"/>
                  </a:lnTo>
                  <a:lnTo>
                    <a:pt x="12" y="0"/>
                  </a:lnTo>
                  <a:lnTo>
                    <a:pt x="12" y="0"/>
                  </a:lnTo>
                  <a:lnTo>
                    <a:pt x="18" y="0"/>
                  </a:lnTo>
                  <a:lnTo>
                    <a:pt x="20" y="0"/>
                  </a:lnTo>
                  <a:lnTo>
                    <a:pt x="20" y="4"/>
                  </a:lnTo>
                  <a:lnTo>
                    <a:pt x="20" y="4"/>
                  </a:lnTo>
                  <a:lnTo>
                    <a:pt x="18" y="4"/>
                  </a:lnTo>
                  <a:lnTo>
                    <a:pt x="18" y="4"/>
                  </a:lnTo>
                  <a:lnTo>
                    <a:pt x="16" y="2"/>
                  </a:lnTo>
                  <a:lnTo>
                    <a:pt x="12" y="0"/>
                  </a:lnTo>
                  <a:lnTo>
                    <a:pt x="12" y="0"/>
                  </a:lnTo>
                  <a:lnTo>
                    <a:pt x="6" y="2"/>
                  </a:lnTo>
                  <a:lnTo>
                    <a:pt x="0" y="4"/>
                  </a:lnTo>
                  <a:lnTo>
                    <a:pt x="0" y="4"/>
                  </a:lnTo>
                  <a:lnTo>
                    <a:pt x="0" y="4"/>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 name="Freeform 74"/>
            <p:cNvSpPr>
              <a:spLocks/>
            </p:cNvSpPr>
            <p:nvPr/>
          </p:nvSpPr>
          <p:spPr bwMode="auto">
            <a:xfrm>
              <a:off x="6254750" y="2587625"/>
              <a:ext cx="50800" cy="9525"/>
            </a:xfrm>
            <a:custGeom>
              <a:avLst/>
              <a:gdLst>
                <a:gd name="T0" fmla="*/ 0 w 32"/>
                <a:gd name="T1" fmla="*/ 4 h 6"/>
                <a:gd name="T2" fmla="*/ 0 w 32"/>
                <a:gd name="T3" fmla="*/ 4 h 6"/>
                <a:gd name="T4" fmla="*/ 8 w 32"/>
                <a:gd name="T5" fmla="*/ 0 h 6"/>
                <a:gd name="T6" fmla="*/ 16 w 32"/>
                <a:gd name="T7" fmla="*/ 0 h 6"/>
                <a:gd name="T8" fmla="*/ 24 w 32"/>
                <a:gd name="T9" fmla="*/ 2 h 6"/>
                <a:gd name="T10" fmla="*/ 32 w 32"/>
                <a:gd name="T11" fmla="*/ 6 h 6"/>
                <a:gd name="T12" fmla="*/ 32 w 32"/>
                <a:gd name="T13" fmla="*/ 6 h 6"/>
                <a:gd name="T14" fmla="*/ 32 w 32"/>
                <a:gd name="T15" fmla="*/ 6 h 6"/>
                <a:gd name="T16" fmla="*/ 32 w 32"/>
                <a:gd name="T17" fmla="*/ 6 h 6"/>
                <a:gd name="T18" fmla="*/ 24 w 32"/>
                <a:gd name="T19" fmla="*/ 4 h 6"/>
                <a:gd name="T20" fmla="*/ 16 w 32"/>
                <a:gd name="T21" fmla="*/ 2 h 6"/>
                <a:gd name="T22" fmla="*/ 8 w 32"/>
                <a:gd name="T23" fmla="*/ 2 h 6"/>
                <a:gd name="T24" fmla="*/ 0 w 32"/>
                <a:gd name="T25" fmla="*/ 4 h 6"/>
                <a:gd name="T26" fmla="*/ 0 w 32"/>
                <a:gd name="T27" fmla="*/ 4 h 6"/>
                <a:gd name="T28" fmla="*/ 0 w 32"/>
                <a:gd name="T29" fmla="*/ 4 h 6"/>
                <a:gd name="T30" fmla="*/ 0 w 32"/>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6">
                  <a:moveTo>
                    <a:pt x="0" y="4"/>
                  </a:moveTo>
                  <a:lnTo>
                    <a:pt x="0" y="4"/>
                  </a:lnTo>
                  <a:lnTo>
                    <a:pt x="8" y="0"/>
                  </a:lnTo>
                  <a:lnTo>
                    <a:pt x="16" y="0"/>
                  </a:lnTo>
                  <a:lnTo>
                    <a:pt x="24" y="2"/>
                  </a:lnTo>
                  <a:lnTo>
                    <a:pt x="32" y="6"/>
                  </a:lnTo>
                  <a:lnTo>
                    <a:pt x="32" y="6"/>
                  </a:lnTo>
                  <a:lnTo>
                    <a:pt x="32" y="6"/>
                  </a:lnTo>
                  <a:lnTo>
                    <a:pt x="32" y="6"/>
                  </a:lnTo>
                  <a:lnTo>
                    <a:pt x="24" y="4"/>
                  </a:lnTo>
                  <a:lnTo>
                    <a:pt x="16" y="2"/>
                  </a:lnTo>
                  <a:lnTo>
                    <a:pt x="8" y="2"/>
                  </a:lnTo>
                  <a:lnTo>
                    <a:pt x="0" y="4"/>
                  </a:lnTo>
                  <a:lnTo>
                    <a:pt x="0" y="4"/>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 name="Freeform 75"/>
            <p:cNvSpPr>
              <a:spLocks/>
            </p:cNvSpPr>
            <p:nvPr/>
          </p:nvSpPr>
          <p:spPr bwMode="auto">
            <a:xfrm>
              <a:off x="6232525" y="2593975"/>
              <a:ext cx="15875" cy="44450"/>
            </a:xfrm>
            <a:custGeom>
              <a:avLst/>
              <a:gdLst>
                <a:gd name="T0" fmla="*/ 10 w 10"/>
                <a:gd name="T1" fmla="*/ 14 h 28"/>
                <a:gd name="T2" fmla="*/ 10 w 10"/>
                <a:gd name="T3" fmla="*/ 14 h 28"/>
                <a:gd name="T4" fmla="*/ 8 w 10"/>
                <a:gd name="T5" fmla="*/ 8 h 28"/>
                <a:gd name="T6" fmla="*/ 6 w 10"/>
                <a:gd name="T7" fmla="*/ 4 h 28"/>
                <a:gd name="T8" fmla="*/ 4 w 10"/>
                <a:gd name="T9" fmla="*/ 0 h 28"/>
                <a:gd name="T10" fmla="*/ 4 w 10"/>
                <a:gd name="T11" fmla="*/ 0 h 28"/>
                <a:gd name="T12" fmla="*/ 2 w 10"/>
                <a:gd name="T13" fmla="*/ 0 h 28"/>
                <a:gd name="T14" fmla="*/ 0 w 10"/>
                <a:gd name="T15" fmla="*/ 2 h 28"/>
                <a:gd name="T16" fmla="*/ 0 w 10"/>
                <a:gd name="T17" fmla="*/ 10 h 28"/>
                <a:gd name="T18" fmla="*/ 2 w 10"/>
                <a:gd name="T19" fmla="*/ 20 h 28"/>
                <a:gd name="T20" fmla="*/ 4 w 10"/>
                <a:gd name="T21" fmla="*/ 24 h 28"/>
                <a:gd name="T22" fmla="*/ 8 w 10"/>
                <a:gd name="T23" fmla="*/ 28 h 28"/>
                <a:gd name="T24" fmla="*/ 8 w 10"/>
                <a:gd name="T25" fmla="*/ 28 h 28"/>
                <a:gd name="T26" fmla="*/ 10 w 10"/>
                <a:gd name="T27" fmla="*/ 26 h 28"/>
                <a:gd name="T28" fmla="*/ 10 w 10"/>
                <a:gd name="T29" fmla="*/ 22 h 28"/>
                <a:gd name="T30" fmla="*/ 10 w 10"/>
                <a:gd name="T31" fmla="*/ 14 h 28"/>
                <a:gd name="T32" fmla="*/ 10 w 10"/>
                <a:gd name="T3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28">
                  <a:moveTo>
                    <a:pt x="10" y="14"/>
                  </a:moveTo>
                  <a:lnTo>
                    <a:pt x="10" y="14"/>
                  </a:lnTo>
                  <a:lnTo>
                    <a:pt x="8" y="8"/>
                  </a:lnTo>
                  <a:lnTo>
                    <a:pt x="6" y="4"/>
                  </a:lnTo>
                  <a:lnTo>
                    <a:pt x="4" y="0"/>
                  </a:lnTo>
                  <a:lnTo>
                    <a:pt x="4" y="0"/>
                  </a:lnTo>
                  <a:lnTo>
                    <a:pt x="2" y="0"/>
                  </a:lnTo>
                  <a:lnTo>
                    <a:pt x="0" y="2"/>
                  </a:lnTo>
                  <a:lnTo>
                    <a:pt x="0" y="10"/>
                  </a:lnTo>
                  <a:lnTo>
                    <a:pt x="2" y="20"/>
                  </a:lnTo>
                  <a:lnTo>
                    <a:pt x="4" y="24"/>
                  </a:lnTo>
                  <a:lnTo>
                    <a:pt x="8" y="28"/>
                  </a:lnTo>
                  <a:lnTo>
                    <a:pt x="8" y="28"/>
                  </a:lnTo>
                  <a:lnTo>
                    <a:pt x="10" y="26"/>
                  </a:lnTo>
                  <a:lnTo>
                    <a:pt x="10" y="22"/>
                  </a:lnTo>
                  <a:lnTo>
                    <a:pt x="10" y="14"/>
                  </a:lnTo>
                  <a:lnTo>
                    <a:pt x="10" y="14"/>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2" name="Freeform 76"/>
            <p:cNvSpPr>
              <a:spLocks/>
            </p:cNvSpPr>
            <p:nvPr/>
          </p:nvSpPr>
          <p:spPr bwMode="auto">
            <a:xfrm>
              <a:off x="6264275" y="2606675"/>
              <a:ext cx="34925" cy="15875"/>
            </a:xfrm>
            <a:custGeom>
              <a:avLst/>
              <a:gdLst>
                <a:gd name="T0" fmla="*/ 0 w 22"/>
                <a:gd name="T1" fmla="*/ 0 h 10"/>
                <a:gd name="T2" fmla="*/ 0 w 22"/>
                <a:gd name="T3" fmla="*/ 0 h 10"/>
                <a:gd name="T4" fmla="*/ 4 w 22"/>
                <a:gd name="T5" fmla="*/ 4 h 10"/>
                <a:gd name="T6" fmla="*/ 6 w 22"/>
                <a:gd name="T7" fmla="*/ 6 h 10"/>
                <a:gd name="T8" fmla="*/ 12 w 22"/>
                <a:gd name="T9" fmla="*/ 8 h 10"/>
                <a:gd name="T10" fmla="*/ 12 w 22"/>
                <a:gd name="T11" fmla="*/ 8 h 10"/>
                <a:gd name="T12" fmla="*/ 18 w 22"/>
                <a:gd name="T13" fmla="*/ 6 h 10"/>
                <a:gd name="T14" fmla="*/ 22 w 22"/>
                <a:gd name="T15" fmla="*/ 6 h 10"/>
                <a:gd name="T16" fmla="*/ 22 w 22"/>
                <a:gd name="T17" fmla="*/ 6 h 10"/>
                <a:gd name="T18" fmla="*/ 18 w 22"/>
                <a:gd name="T19" fmla="*/ 8 h 10"/>
                <a:gd name="T20" fmla="*/ 16 w 22"/>
                <a:gd name="T21" fmla="*/ 10 h 10"/>
                <a:gd name="T22" fmla="*/ 10 w 22"/>
                <a:gd name="T23" fmla="*/ 10 h 10"/>
                <a:gd name="T24" fmla="*/ 10 w 22"/>
                <a:gd name="T25" fmla="*/ 10 h 10"/>
                <a:gd name="T26" fmla="*/ 6 w 22"/>
                <a:gd name="T27" fmla="*/ 8 h 10"/>
                <a:gd name="T28" fmla="*/ 4 w 22"/>
                <a:gd name="T29" fmla="*/ 4 h 10"/>
                <a:gd name="T30" fmla="*/ 0 w 22"/>
                <a:gd name="T31" fmla="*/ 0 h 10"/>
                <a:gd name="T32" fmla="*/ 0 w 2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0">
                  <a:moveTo>
                    <a:pt x="0" y="0"/>
                  </a:moveTo>
                  <a:lnTo>
                    <a:pt x="0" y="0"/>
                  </a:lnTo>
                  <a:lnTo>
                    <a:pt x="4" y="4"/>
                  </a:lnTo>
                  <a:lnTo>
                    <a:pt x="6" y="6"/>
                  </a:lnTo>
                  <a:lnTo>
                    <a:pt x="12" y="8"/>
                  </a:lnTo>
                  <a:lnTo>
                    <a:pt x="12" y="8"/>
                  </a:lnTo>
                  <a:lnTo>
                    <a:pt x="18" y="6"/>
                  </a:lnTo>
                  <a:lnTo>
                    <a:pt x="22" y="6"/>
                  </a:lnTo>
                  <a:lnTo>
                    <a:pt x="22" y="6"/>
                  </a:lnTo>
                  <a:lnTo>
                    <a:pt x="18" y="8"/>
                  </a:lnTo>
                  <a:lnTo>
                    <a:pt x="16" y="10"/>
                  </a:lnTo>
                  <a:lnTo>
                    <a:pt x="10" y="10"/>
                  </a:lnTo>
                  <a:lnTo>
                    <a:pt x="10" y="10"/>
                  </a:lnTo>
                  <a:lnTo>
                    <a:pt x="6" y="8"/>
                  </a:lnTo>
                  <a:lnTo>
                    <a:pt x="4" y="4"/>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3" name="Freeform 77"/>
            <p:cNvSpPr>
              <a:spLocks/>
            </p:cNvSpPr>
            <p:nvPr/>
          </p:nvSpPr>
          <p:spPr bwMode="auto">
            <a:xfrm>
              <a:off x="6311900" y="2606675"/>
              <a:ext cx="12700" cy="44450"/>
            </a:xfrm>
            <a:custGeom>
              <a:avLst/>
              <a:gdLst>
                <a:gd name="T0" fmla="*/ 8 w 8"/>
                <a:gd name="T1" fmla="*/ 0 h 28"/>
                <a:gd name="T2" fmla="*/ 8 w 8"/>
                <a:gd name="T3" fmla="*/ 0 h 28"/>
                <a:gd name="T4" fmla="*/ 4 w 8"/>
                <a:gd name="T5" fmla="*/ 6 h 28"/>
                <a:gd name="T6" fmla="*/ 4 w 8"/>
                <a:gd name="T7" fmla="*/ 14 h 28"/>
                <a:gd name="T8" fmla="*/ 4 w 8"/>
                <a:gd name="T9" fmla="*/ 24 h 28"/>
                <a:gd name="T10" fmla="*/ 4 w 8"/>
                <a:gd name="T11" fmla="*/ 24 h 28"/>
                <a:gd name="T12" fmla="*/ 4 w 8"/>
                <a:gd name="T13" fmla="*/ 26 h 28"/>
                <a:gd name="T14" fmla="*/ 0 w 8"/>
                <a:gd name="T15" fmla="*/ 28 h 28"/>
                <a:gd name="T16" fmla="*/ 0 w 8"/>
                <a:gd name="T17" fmla="*/ 28 h 28"/>
                <a:gd name="T18" fmla="*/ 2 w 8"/>
                <a:gd name="T19" fmla="*/ 28 h 28"/>
                <a:gd name="T20" fmla="*/ 6 w 8"/>
                <a:gd name="T21" fmla="*/ 24 h 28"/>
                <a:gd name="T22" fmla="*/ 6 w 8"/>
                <a:gd name="T23" fmla="*/ 24 h 28"/>
                <a:gd name="T24" fmla="*/ 4 w 8"/>
                <a:gd name="T25" fmla="*/ 18 h 28"/>
                <a:gd name="T26" fmla="*/ 4 w 8"/>
                <a:gd name="T27" fmla="*/ 10 h 28"/>
                <a:gd name="T28" fmla="*/ 8 w 8"/>
                <a:gd name="T29" fmla="*/ 0 h 28"/>
                <a:gd name="T30" fmla="*/ 8 w 8"/>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8">
                  <a:moveTo>
                    <a:pt x="8" y="0"/>
                  </a:moveTo>
                  <a:lnTo>
                    <a:pt x="8" y="0"/>
                  </a:lnTo>
                  <a:lnTo>
                    <a:pt x="4" y="6"/>
                  </a:lnTo>
                  <a:lnTo>
                    <a:pt x="4" y="14"/>
                  </a:lnTo>
                  <a:lnTo>
                    <a:pt x="4" y="24"/>
                  </a:lnTo>
                  <a:lnTo>
                    <a:pt x="4" y="24"/>
                  </a:lnTo>
                  <a:lnTo>
                    <a:pt x="4" y="26"/>
                  </a:lnTo>
                  <a:lnTo>
                    <a:pt x="0" y="28"/>
                  </a:lnTo>
                  <a:lnTo>
                    <a:pt x="0" y="28"/>
                  </a:lnTo>
                  <a:lnTo>
                    <a:pt x="2" y="28"/>
                  </a:lnTo>
                  <a:lnTo>
                    <a:pt x="6" y="24"/>
                  </a:lnTo>
                  <a:lnTo>
                    <a:pt x="6" y="24"/>
                  </a:lnTo>
                  <a:lnTo>
                    <a:pt x="4" y="18"/>
                  </a:lnTo>
                  <a:lnTo>
                    <a:pt x="4" y="10"/>
                  </a:lnTo>
                  <a:lnTo>
                    <a:pt x="8" y="0"/>
                  </a:lnTo>
                  <a:lnTo>
                    <a:pt x="8" y="0"/>
                  </a:lnTo>
                  <a:close/>
                </a:path>
              </a:pathLst>
            </a:custGeom>
            <a:solidFill>
              <a:srgbClr val="9E5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4" name="Freeform 78"/>
            <p:cNvSpPr>
              <a:spLocks/>
            </p:cNvSpPr>
            <p:nvPr/>
          </p:nvSpPr>
          <p:spPr bwMode="auto">
            <a:xfrm>
              <a:off x="6324600" y="2619375"/>
              <a:ext cx="22225" cy="6350"/>
            </a:xfrm>
            <a:custGeom>
              <a:avLst/>
              <a:gdLst>
                <a:gd name="T0" fmla="*/ 0 w 14"/>
                <a:gd name="T1" fmla="*/ 0 h 4"/>
                <a:gd name="T2" fmla="*/ 0 w 14"/>
                <a:gd name="T3" fmla="*/ 0 h 4"/>
                <a:gd name="T4" fmla="*/ 0 w 14"/>
                <a:gd name="T5" fmla="*/ 0 h 4"/>
                <a:gd name="T6" fmla="*/ 4 w 14"/>
                <a:gd name="T7" fmla="*/ 4 h 4"/>
                <a:gd name="T8" fmla="*/ 8 w 14"/>
                <a:gd name="T9" fmla="*/ 4 h 4"/>
                <a:gd name="T10" fmla="*/ 10 w 14"/>
                <a:gd name="T11" fmla="*/ 4 h 4"/>
                <a:gd name="T12" fmla="*/ 14 w 14"/>
                <a:gd name="T13" fmla="*/ 0 h 4"/>
                <a:gd name="T14" fmla="*/ 14 w 14"/>
                <a:gd name="T15" fmla="*/ 0 h 4"/>
                <a:gd name="T16" fmla="*/ 10 w 14"/>
                <a:gd name="T17" fmla="*/ 2 h 4"/>
                <a:gd name="T18" fmla="*/ 4 w 14"/>
                <a:gd name="T19" fmla="*/ 2 h 4"/>
                <a:gd name="T20" fmla="*/ 0 w 14"/>
                <a:gd name="T21" fmla="*/ 0 h 4"/>
                <a:gd name="T22" fmla="*/ 0 w 1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
                  <a:moveTo>
                    <a:pt x="0" y="0"/>
                  </a:moveTo>
                  <a:lnTo>
                    <a:pt x="0" y="0"/>
                  </a:lnTo>
                  <a:lnTo>
                    <a:pt x="0" y="0"/>
                  </a:lnTo>
                  <a:lnTo>
                    <a:pt x="4" y="4"/>
                  </a:lnTo>
                  <a:lnTo>
                    <a:pt x="8" y="4"/>
                  </a:lnTo>
                  <a:lnTo>
                    <a:pt x="10" y="4"/>
                  </a:lnTo>
                  <a:lnTo>
                    <a:pt x="14" y="0"/>
                  </a:lnTo>
                  <a:lnTo>
                    <a:pt x="14" y="0"/>
                  </a:lnTo>
                  <a:lnTo>
                    <a:pt x="10" y="2"/>
                  </a:lnTo>
                  <a:lnTo>
                    <a:pt x="4" y="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5" name="Freeform 79"/>
            <p:cNvSpPr>
              <a:spLocks/>
            </p:cNvSpPr>
            <p:nvPr/>
          </p:nvSpPr>
          <p:spPr bwMode="auto">
            <a:xfrm>
              <a:off x="6276975" y="2651125"/>
              <a:ext cx="44450" cy="22225"/>
            </a:xfrm>
            <a:custGeom>
              <a:avLst/>
              <a:gdLst>
                <a:gd name="T0" fmla="*/ 0 w 28"/>
                <a:gd name="T1" fmla="*/ 0 h 14"/>
                <a:gd name="T2" fmla="*/ 0 w 28"/>
                <a:gd name="T3" fmla="*/ 0 h 14"/>
                <a:gd name="T4" fmla="*/ 2 w 28"/>
                <a:gd name="T5" fmla="*/ 6 h 14"/>
                <a:gd name="T6" fmla="*/ 6 w 28"/>
                <a:gd name="T7" fmla="*/ 12 h 14"/>
                <a:gd name="T8" fmla="*/ 12 w 28"/>
                <a:gd name="T9" fmla="*/ 14 h 14"/>
                <a:gd name="T10" fmla="*/ 12 w 28"/>
                <a:gd name="T11" fmla="*/ 14 h 14"/>
                <a:gd name="T12" fmla="*/ 18 w 28"/>
                <a:gd name="T13" fmla="*/ 14 h 14"/>
                <a:gd name="T14" fmla="*/ 20 w 28"/>
                <a:gd name="T15" fmla="*/ 14 h 14"/>
                <a:gd name="T16" fmla="*/ 28 w 28"/>
                <a:gd name="T17" fmla="*/ 6 h 14"/>
                <a:gd name="T18" fmla="*/ 28 w 28"/>
                <a:gd name="T19" fmla="*/ 6 h 14"/>
                <a:gd name="T20" fmla="*/ 24 w 28"/>
                <a:gd name="T21" fmla="*/ 6 h 14"/>
                <a:gd name="T22" fmla="*/ 16 w 28"/>
                <a:gd name="T23" fmla="*/ 6 h 14"/>
                <a:gd name="T24" fmla="*/ 16 w 28"/>
                <a:gd name="T25" fmla="*/ 6 h 14"/>
                <a:gd name="T26" fmla="*/ 6 w 28"/>
                <a:gd name="T27" fmla="*/ 4 h 14"/>
                <a:gd name="T28" fmla="*/ 0 w 28"/>
                <a:gd name="T29" fmla="*/ 0 h 14"/>
                <a:gd name="T30" fmla="*/ 0 w 28"/>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4">
                  <a:moveTo>
                    <a:pt x="0" y="0"/>
                  </a:moveTo>
                  <a:lnTo>
                    <a:pt x="0" y="0"/>
                  </a:lnTo>
                  <a:lnTo>
                    <a:pt x="2" y="6"/>
                  </a:lnTo>
                  <a:lnTo>
                    <a:pt x="6" y="12"/>
                  </a:lnTo>
                  <a:lnTo>
                    <a:pt x="12" y="14"/>
                  </a:lnTo>
                  <a:lnTo>
                    <a:pt x="12" y="14"/>
                  </a:lnTo>
                  <a:lnTo>
                    <a:pt x="18" y="14"/>
                  </a:lnTo>
                  <a:lnTo>
                    <a:pt x="20" y="14"/>
                  </a:lnTo>
                  <a:lnTo>
                    <a:pt x="28" y="6"/>
                  </a:lnTo>
                  <a:lnTo>
                    <a:pt x="28" y="6"/>
                  </a:lnTo>
                  <a:lnTo>
                    <a:pt x="24" y="6"/>
                  </a:lnTo>
                  <a:lnTo>
                    <a:pt x="16" y="6"/>
                  </a:lnTo>
                  <a:lnTo>
                    <a:pt x="16" y="6"/>
                  </a:lnTo>
                  <a:lnTo>
                    <a:pt x="6" y="4"/>
                  </a:lnTo>
                  <a:lnTo>
                    <a:pt x="0" y="0"/>
                  </a:lnTo>
                  <a:lnTo>
                    <a:pt x="0" y="0"/>
                  </a:lnTo>
                  <a:close/>
                </a:path>
              </a:pathLst>
            </a:custGeom>
            <a:solidFill>
              <a:srgbClr val="D38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6" name="Freeform 80"/>
            <p:cNvSpPr>
              <a:spLocks/>
            </p:cNvSpPr>
            <p:nvPr/>
          </p:nvSpPr>
          <p:spPr bwMode="auto">
            <a:xfrm>
              <a:off x="6280150" y="2654300"/>
              <a:ext cx="41275" cy="15875"/>
            </a:xfrm>
            <a:custGeom>
              <a:avLst/>
              <a:gdLst>
                <a:gd name="T0" fmla="*/ 26 w 26"/>
                <a:gd name="T1" fmla="*/ 4 h 10"/>
                <a:gd name="T2" fmla="*/ 26 w 26"/>
                <a:gd name="T3" fmla="*/ 4 h 10"/>
                <a:gd name="T4" fmla="*/ 18 w 26"/>
                <a:gd name="T5" fmla="*/ 4 h 10"/>
                <a:gd name="T6" fmla="*/ 10 w 26"/>
                <a:gd name="T7" fmla="*/ 4 h 10"/>
                <a:gd name="T8" fmla="*/ 0 w 26"/>
                <a:gd name="T9" fmla="*/ 0 h 10"/>
                <a:gd name="T10" fmla="*/ 0 w 26"/>
                <a:gd name="T11" fmla="*/ 0 h 10"/>
                <a:gd name="T12" fmla="*/ 2 w 26"/>
                <a:gd name="T13" fmla="*/ 2 h 10"/>
                <a:gd name="T14" fmla="*/ 8 w 26"/>
                <a:gd name="T15" fmla="*/ 8 h 10"/>
                <a:gd name="T16" fmla="*/ 12 w 26"/>
                <a:gd name="T17" fmla="*/ 8 h 10"/>
                <a:gd name="T18" fmla="*/ 16 w 26"/>
                <a:gd name="T19" fmla="*/ 10 h 10"/>
                <a:gd name="T20" fmla="*/ 20 w 26"/>
                <a:gd name="T21" fmla="*/ 8 h 10"/>
                <a:gd name="T22" fmla="*/ 26 w 26"/>
                <a:gd name="T23" fmla="*/ 4 h 10"/>
                <a:gd name="T24" fmla="*/ 26 w 26"/>
                <a:gd name="T2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26" y="4"/>
                  </a:moveTo>
                  <a:lnTo>
                    <a:pt x="26" y="4"/>
                  </a:lnTo>
                  <a:lnTo>
                    <a:pt x="18" y="4"/>
                  </a:lnTo>
                  <a:lnTo>
                    <a:pt x="10" y="4"/>
                  </a:lnTo>
                  <a:lnTo>
                    <a:pt x="0" y="0"/>
                  </a:lnTo>
                  <a:lnTo>
                    <a:pt x="0" y="0"/>
                  </a:lnTo>
                  <a:lnTo>
                    <a:pt x="2" y="2"/>
                  </a:lnTo>
                  <a:lnTo>
                    <a:pt x="8" y="8"/>
                  </a:lnTo>
                  <a:lnTo>
                    <a:pt x="12" y="8"/>
                  </a:lnTo>
                  <a:lnTo>
                    <a:pt x="16" y="10"/>
                  </a:lnTo>
                  <a:lnTo>
                    <a:pt x="20" y="8"/>
                  </a:lnTo>
                  <a:lnTo>
                    <a:pt x="26" y="4"/>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7" name="Freeform 81"/>
            <p:cNvSpPr>
              <a:spLocks/>
            </p:cNvSpPr>
            <p:nvPr/>
          </p:nvSpPr>
          <p:spPr bwMode="auto">
            <a:xfrm>
              <a:off x="6273800" y="2647950"/>
              <a:ext cx="50800" cy="12700"/>
            </a:xfrm>
            <a:custGeom>
              <a:avLst/>
              <a:gdLst>
                <a:gd name="T0" fmla="*/ 0 w 32"/>
                <a:gd name="T1" fmla="*/ 0 h 8"/>
                <a:gd name="T2" fmla="*/ 0 w 32"/>
                <a:gd name="T3" fmla="*/ 0 h 8"/>
                <a:gd name="T4" fmla="*/ 4 w 32"/>
                <a:gd name="T5" fmla="*/ 2 h 8"/>
                <a:gd name="T6" fmla="*/ 10 w 32"/>
                <a:gd name="T7" fmla="*/ 4 h 8"/>
                <a:gd name="T8" fmla="*/ 10 w 32"/>
                <a:gd name="T9" fmla="*/ 4 h 8"/>
                <a:gd name="T10" fmla="*/ 24 w 32"/>
                <a:gd name="T11" fmla="*/ 6 h 8"/>
                <a:gd name="T12" fmla="*/ 24 w 32"/>
                <a:gd name="T13" fmla="*/ 6 h 8"/>
                <a:gd name="T14" fmla="*/ 32 w 32"/>
                <a:gd name="T15" fmla="*/ 6 h 8"/>
                <a:gd name="T16" fmla="*/ 32 w 32"/>
                <a:gd name="T17" fmla="*/ 6 h 8"/>
                <a:gd name="T18" fmla="*/ 28 w 32"/>
                <a:gd name="T19" fmla="*/ 8 h 8"/>
                <a:gd name="T20" fmla="*/ 20 w 32"/>
                <a:gd name="T21" fmla="*/ 8 h 8"/>
                <a:gd name="T22" fmla="*/ 20 w 32"/>
                <a:gd name="T23" fmla="*/ 8 h 8"/>
                <a:gd name="T24" fmla="*/ 10 w 32"/>
                <a:gd name="T25" fmla="*/ 6 h 8"/>
                <a:gd name="T26" fmla="*/ 4 w 32"/>
                <a:gd name="T27" fmla="*/ 4 h 8"/>
                <a:gd name="T28" fmla="*/ 0 w 32"/>
                <a:gd name="T29" fmla="*/ 0 h 8"/>
                <a:gd name="T30" fmla="*/ 0 w 32"/>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8">
                  <a:moveTo>
                    <a:pt x="0" y="0"/>
                  </a:moveTo>
                  <a:lnTo>
                    <a:pt x="0" y="0"/>
                  </a:lnTo>
                  <a:lnTo>
                    <a:pt x="4" y="2"/>
                  </a:lnTo>
                  <a:lnTo>
                    <a:pt x="10" y="4"/>
                  </a:lnTo>
                  <a:lnTo>
                    <a:pt x="10" y="4"/>
                  </a:lnTo>
                  <a:lnTo>
                    <a:pt x="24" y="6"/>
                  </a:lnTo>
                  <a:lnTo>
                    <a:pt x="24" y="6"/>
                  </a:lnTo>
                  <a:lnTo>
                    <a:pt x="32" y="6"/>
                  </a:lnTo>
                  <a:lnTo>
                    <a:pt x="32" y="6"/>
                  </a:lnTo>
                  <a:lnTo>
                    <a:pt x="28" y="8"/>
                  </a:lnTo>
                  <a:lnTo>
                    <a:pt x="20" y="8"/>
                  </a:lnTo>
                  <a:lnTo>
                    <a:pt x="20" y="8"/>
                  </a:lnTo>
                  <a:lnTo>
                    <a:pt x="10" y="6"/>
                  </a:lnTo>
                  <a:lnTo>
                    <a:pt x="4" y="4"/>
                  </a:lnTo>
                  <a:lnTo>
                    <a:pt x="0" y="0"/>
                  </a:lnTo>
                  <a:lnTo>
                    <a:pt x="0" y="0"/>
                  </a:lnTo>
                  <a:close/>
                </a:path>
              </a:pathLst>
            </a:custGeom>
            <a:solidFill>
              <a:srgbClr val="D38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8" name="Freeform 82"/>
            <p:cNvSpPr>
              <a:spLocks/>
            </p:cNvSpPr>
            <p:nvPr/>
          </p:nvSpPr>
          <p:spPr bwMode="auto">
            <a:xfrm>
              <a:off x="6197600" y="2520950"/>
              <a:ext cx="120650" cy="146050"/>
            </a:xfrm>
            <a:custGeom>
              <a:avLst/>
              <a:gdLst>
                <a:gd name="T0" fmla="*/ 76 w 76"/>
                <a:gd name="T1" fmla="*/ 16 h 92"/>
                <a:gd name="T2" fmla="*/ 76 w 76"/>
                <a:gd name="T3" fmla="*/ 16 h 92"/>
                <a:gd name="T4" fmla="*/ 70 w 76"/>
                <a:gd name="T5" fmla="*/ 16 h 92"/>
                <a:gd name="T6" fmla="*/ 62 w 76"/>
                <a:gd name="T7" fmla="*/ 16 h 92"/>
                <a:gd name="T8" fmla="*/ 54 w 76"/>
                <a:gd name="T9" fmla="*/ 16 h 92"/>
                <a:gd name="T10" fmla="*/ 54 w 76"/>
                <a:gd name="T11" fmla="*/ 16 h 92"/>
                <a:gd name="T12" fmla="*/ 46 w 76"/>
                <a:gd name="T13" fmla="*/ 20 h 92"/>
                <a:gd name="T14" fmla="*/ 40 w 76"/>
                <a:gd name="T15" fmla="*/ 26 h 92"/>
                <a:gd name="T16" fmla="*/ 34 w 76"/>
                <a:gd name="T17" fmla="*/ 36 h 92"/>
                <a:gd name="T18" fmla="*/ 32 w 76"/>
                <a:gd name="T19" fmla="*/ 46 h 92"/>
                <a:gd name="T20" fmla="*/ 32 w 76"/>
                <a:gd name="T21" fmla="*/ 46 h 92"/>
                <a:gd name="T22" fmla="*/ 32 w 76"/>
                <a:gd name="T23" fmla="*/ 58 h 92"/>
                <a:gd name="T24" fmla="*/ 32 w 76"/>
                <a:gd name="T25" fmla="*/ 68 h 92"/>
                <a:gd name="T26" fmla="*/ 28 w 76"/>
                <a:gd name="T27" fmla="*/ 76 h 92"/>
                <a:gd name="T28" fmla="*/ 26 w 76"/>
                <a:gd name="T29" fmla="*/ 78 h 92"/>
                <a:gd name="T30" fmla="*/ 22 w 76"/>
                <a:gd name="T31" fmla="*/ 80 h 92"/>
                <a:gd name="T32" fmla="*/ 22 w 76"/>
                <a:gd name="T33" fmla="*/ 80 h 92"/>
                <a:gd name="T34" fmla="*/ 12 w 76"/>
                <a:gd name="T35" fmla="*/ 82 h 92"/>
                <a:gd name="T36" fmla="*/ 6 w 76"/>
                <a:gd name="T37" fmla="*/ 84 h 92"/>
                <a:gd name="T38" fmla="*/ 2 w 76"/>
                <a:gd name="T39" fmla="*/ 86 h 92"/>
                <a:gd name="T40" fmla="*/ 2 w 76"/>
                <a:gd name="T41" fmla="*/ 92 h 92"/>
                <a:gd name="T42" fmla="*/ 2 w 76"/>
                <a:gd name="T43" fmla="*/ 92 h 92"/>
                <a:gd name="T44" fmla="*/ 0 w 76"/>
                <a:gd name="T45" fmla="*/ 86 h 92"/>
                <a:gd name="T46" fmla="*/ 0 w 76"/>
                <a:gd name="T47" fmla="*/ 84 h 92"/>
                <a:gd name="T48" fmla="*/ 6 w 76"/>
                <a:gd name="T49" fmla="*/ 80 h 92"/>
                <a:gd name="T50" fmla="*/ 6 w 76"/>
                <a:gd name="T51" fmla="*/ 80 h 92"/>
                <a:gd name="T52" fmla="*/ 14 w 76"/>
                <a:gd name="T53" fmla="*/ 78 h 92"/>
                <a:gd name="T54" fmla="*/ 20 w 76"/>
                <a:gd name="T55" fmla="*/ 74 h 92"/>
                <a:gd name="T56" fmla="*/ 26 w 76"/>
                <a:gd name="T57" fmla="*/ 70 h 92"/>
                <a:gd name="T58" fmla="*/ 26 w 76"/>
                <a:gd name="T59" fmla="*/ 64 h 92"/>
                <a:gd name="T60" fmla="*/ 26 w 76"/>
                <a:gd name="T61" fmla="*/ 64 h 92"/>
                <a:gd name="T62" fmla="*/ 24 w 76"/>
                <a:gd name="T63" fmla="*/ 48 h 92"/>
                <a:gd name="T64" fmla="*/ 26 w 76"/>
                <a:gd name="T65" fmla="*/ 30 h 92"/>
                <a:gd name="T66" fmla="*/ 26 w 76"/>
                <a:gd name="T67" fmla="*/ 30 h 92"/>
                <a:gd name="T68" fmla="*/ 26 w 76"/>
                <a:gd name="T69" fmla="*/ 24 h 92"/>
                <a:gd name="T70" fmla="*/ 30 w 76"/>
                <a:gd name="T71" fmla="*/ 20 h 92"/>
                <a:gd name="T72" fmla="*/ 40 w 76"/>
                <a:gd name="T73" fmla="*/ 10 h 92"/>
                <a:gd name="T74" fmla="*/ 50 w 76"/>
                <a:gd name="T75" fmla="*/ 2 h 92"/>
                <a:gd name="T76" fmla="*/ 56 w 76"/>
                <a:gd name="T77" fmla="*/ 0 h 92"/>
                <a:gd name="T78" fmla="*/ 62 w 76"/>
                <a:gd name="T79" fmla="*/ 0 h 92"/>
                <a:gd name="T80" fmla="*/ 62 w 76"/>
                <a:gd name="T81" fmla="*/ 0 h 92"/>
                <a:gd name="T82" fmla="*/ 66 w 76"/>
                <a:gd name="T83" fmla="*/ 2 h 92"/>
                <a:gd name="T84" fmla="*/ 70 w 76"/>
                <a:gd name="T85" fmla="*/ 4 h 92"/>
                <a:gd name="T86" fmla="*/ 74 w 76"/>
                <a:gd name="T87" fmla="*/ 10 h 92"/>
                <a:gd name="T88" fmla="*/ 76 w 76"/>
                <a:gd name="T89" fmla="*/ 16 h 92"/>
                <a:gd name="T90" fmla="*/ 76 w 76"/>
                <a:gd name="T91"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92">
                  <a:moveTo>
                    <a:pt x="76" y="16"/>
                  </a:moveTo>
                  <a:lnTo>
                    <a:pt x="76" y="16"/>
                  </a:lnTo>
                  <a:lnTo>
                    <a:pt x="70" y="16"/>
                  </a:lnTo>
                  <a:lnTo>
                    <a:pt x="62" y="16"/>
                  </a:lnTo>
                  <a:lnTo>
                    <a:pt x="54" y="16"/>
                  </a:lnTo>
                  <a:lnTo>
                    <a:pt x="54" y="16"/>
                  </a:lnTo>
                  <a:lnTo>
                    <a:pt x="46" y="20"/>
                  </a:lnTo>
                  <a:lnTo>
                    <a:pt x="40" y="26"/>
                  </a:lnTo>
                  <a:lnTo>
                    <a:pt x="34" y="36"/>
                  </a:lnTo>
                  <a:lnTo>
                    <a:pt x="32" y="46"/>
                  </a:lnTo>
                  <a:lnTo>
                    <a:pt x="32" y="46"/>
                  </a:lnTo>
                  <a:lnTo>
                    <a:pt x="32" y="58"/>
                  </a:lnTo>
                  <a:lnTo>
                    <a:pt x="32" y="68"/>
                  </a:lnTo>
                  <a:lnTo>
                    <a:pt x="28" y="76"/>
                  </a:lnTo>
                  <a:lnTo>
                    <a:pt x="26" y="78"/>
                  </a:lnTo>
                  <a:lnTo>
                    <a:pt x="22" y="80"/>
                  </a:lnTo>
                  <a:lnTo>
                    <a:pt x="22" y="80"/>
                  </a:lnTo>
                  <a:lnTo>
                    <a:pt x="12" y="82"/>
                  </a:lnTo>
                  <a:lnTo>
                    <a:pt x="6" y="84"/>
                  </a:lnTo>
                  <a:lnTo>
                    <a:pt x="2" y="86"/>
                  </a:lnTo>
                  <a:lnTo>
                    <a:pt x="2" y="92"/>
                  </a:lnTo>
                  <a:lnTo>
                    <a:pt x="2" y="92"/>
                  </a:lnTo>
                  <a:lnTo>
                    <a:pt x="0" y="86"/>
                  </a:lnTo>
                  <a:lnTo>
                    <a:pt x="0" y="84"/>
                  </a:lnTo>
                  <a:lnTo>
                    <a:pt x="6" y="80"/>
                  </a:lnTo>
                  <a:lnTo>
                    <a:pt x="6" y="80"/>
                  </a:lnTo>
                  <a:lnTo>
                    <a:pt x="14" y="78"/>
                  </a:lnTo>
                  <a:lnTo>
                    <a:pt x="20" y="74"/>
                  </a:lnTo>
                  <a:lnTo>
                    <a:pt x="26" y="70"/>
                  </a:lnTo>
                  <a:lnTo>
                    <a:pt x="26" y="64"/>
                  </a:lnTo>
                  <a:lnTo>
                    <a:pt x="26" y="64"/>
                  </a:lnTo>
                  <a:lnTo>
                    <a:pt x="24" y="48"/>
                  </a:lnTo>
                  <a:lnTo>
                    <a:pt x="26" y="30"/>
                  </a:lnTo>
                  <a:lnTo>
                    <a:pt x="26" y="30"/>
                  </a:lnTo>
                  <a:lnTo>
                    <a:pt x="26" y="24"/>
                  </a:lnTo>
                  <a:lnTo>
                    <a:pt x="30" y="20"/>
                  </a:lnTo>
                  <a:lnTo>
                    <a:pt x="40" y="10"/>
                  </a:lnTo>
                  <a:lnTo>
                    <a:pt x="50" y="2"/>
                  </a:lnTo>
                  <a:lnTo>
                    <a:pt x="56" y="0"/>
                  </a:lnTo>
                  <a:lnTo>
                    <a:pt x="62" y="0"/>
                  </a:lnTo>
                  <a:lnTo>
                    <a:pt x="62" y="0"/>
                  </a:lnTo>
                  <a:lnTo>
                    <a:pt x="66" y="2"/>
                  </a:lnTo>
                  <a:lnTo>
                    <a:pt x="70" y="4"/>
                  </a:lnTo>
                  <a:lnTo>
                    <a:pt x="74" y="10"/>
                  </a:lnTo>
                  <a:lnTo>
                    <a:pt x="76" y="16"/>
                  </a:lnTo>
                  <a:lnTo>
                    <a:pt x="7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9" name="Freeform 83"/>
            <p:cNvSpPr>
              <a:spLocks/>
            </p:cNvSpPr>
            <p:nvPr/>
          </p:nvSpPr>
          <p:spPr bwMode="auto">
            <a:xfrm>
              <a:off x="6280150" y="2511425"/>
              <a:ext cx="79375" cy="82550"/>
            </a:xfrm>
            <a:custGeom>
              <a:avLst/>
              <a:gdLst>
                <a:gd name="T0" fmla="*/ 0 w 50"/>
                <a:gd name="T1" fmla="*/ 0 h 52"/>
                <a:gd name="T2" fmla="*/ 0 w 50"/>
                <a:gd name="T3" fmla="*/ 0 h 52"/>
                <a:gd name="T4" fmla="*/ 12 w 50"/>
                <a:gd name="T5" fmla="*/ 6 h 52"/>
                <a:gd name="T6" fmla="*/ 20 w 50"/>
                <a:gd name="T7" fmla="*/ 12 h 52"/>
                <a:gd name="T8" fmla="*/ 24 w 50"/>
                <a:gd name="T9" fmla="*/ 18 h 52"/>
                <a:gd name="T10" fmla="*/ 26 w 50"/>
                <a:gd name="T11" fmla="*/ 22 h 52"/>
                <a:gd name="T12" fmla="*/ 26 w 50"/>
                <a:gd name="T13" fmla="*/ 22 h 52"/>
                <a:gd name="T14" fmla="*/ 30 w 50"/>
                <a:gd name="T15" fmla="*/ 24 h 52"/>
                <a:gd name="T16" fmla="*/ 40 w 50"/>
                <a:gd name="T17" fmla="*/ 30 h 52"/>
                <a:gd name="T18" fmla="*/ 40 w 50"/>
                <a:gd name="T19" fmla="*/ 30 h 52"/>
                <a:gd name="T20" fmla="*/ 42 w 50"/>
                <a:gd name="T21" fmla="*/ 34 h 52"/>
                <a:gd name="T22" fmla="*/ 46 w 50"/>
                <a:gd name="T23" fmla="*/ 40 h 52"/>
                <a:gd name="T24" fmla="*/ 46 w 50"/>
                <a:gd name="T25" fmla="*/ 46 h 52"/>
                <a:gd name="T26" fmla="*/ 46 w 50"/>
                <a:gd name="T27" fmla="*/ 52 h 52"/>
                <a:gd name="T28" fmla="*/ 46 w 50"/>
                <a:gd name="T29" fmla="*/ 52 h 52"/>
                <a:gd name="T30" fmla="*/ 48 w 50"/>
                <a:gd name="T31" fmla="*/ 48 h 52"/>
                <a:gd name="T32" fmla="*/ 50 w 50"/>
                <a:gd name="T33" fmla="*/ 40 h 52"/>
                <a:gd name="T34" fmla="*/ 50 w 50"/>
                <a:gd name="T35" fmla="*/ 34 h 52"/>
                <a:gd name="T36" fmla="*/ 48 w 50"/>
                <a:gd name="T37" fmla="*/ 26 h 52"/>
                <a:gd name="T38" fmla="*/ 44 w 50"/>
                <a:gd name="T39" fmla="*/ 20 h 52"/>
                <a:gd name="T40" fmla="*/ 36 w 50"/>
                <a:gd name="T41" fmla="*/ 12 h 52"/>
                <a:gd name="T42" fmla="*/ 36 w 50"/>
                <a:gd name="T43" fmla="*/ 12 h 52"/>
                <a:gd name="T44" fmla="*/ 28 w 50"/>
                <a:gd name="T45" fmla="*/ 6 h 52"/>
                <a:gd name="T46" fmla="*/ 22 w 50"/>
                <a:gd name="T47" fmla="*/ 2 h 52"/>
                <a:gd name="T48" fmla="*/ 10 w 50"/>
                <a:gd name="T49" fmla="*/ 0 h 52"/>
                <a:gd name="T50" fmla="*/ 4 w 50"/>
                <a:gd name="T51" fmla="*/ 0 h 52"/>
                <a:gd name="T52" fmla="*/ 0 w 50"/>
                <a:gd name="T53" fmla="*/ 0 h 52"/>
                <a:gd name="T54" fmla="*/ 0 w 50"/>
                <a:gd name="T5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52">
                  <a:moveTo>
                    <a:pt x="0" y="0"/>
                  </a:moveTo>
                  <a:lnTo>
                    <a:pt x="0" y="0"/>
                  </a:lnTo>
                  <a:lnTo>
                    <a:pt x="12" y="6"/>
                  </a:lnTo>
                  <a:lnTo>
                    <a:pt x="20" y="12"/>
                  </a:lnTo>
                  <a:lnTo>
                    <a:pt x="24" y="18"/>
                  </a:lnTo>
                  <a:lnTo>
                    <a:pt x="26" y="22"/>
                  </a:lnTo>
                  <a:lnTo>
                    <a:pt x="26" y="22"/>
                  </a:lnTo>
                  <a:lnTo>
                    <a:pt x="30" y="24"/>
                  </a:lnTo>
                  <a:lnTo>
                    <a:pt x="40" y="30"/>
                  </a:lnTo>
                  <a:lnTo>
                    <a:pt x="40" y="30"/>
                  </a:lnTo>
                  <a:lnTo>
                    <a:pt x="42" y="34"/>
                  </a:lnTo>
                  <a:lnTo>
                    <a:pt x="46" y="40"/>
                  </a:lnTo>
                  <a:lnTo>
                    <a:pt x="46" y="46"/>
                  </a:lnTo>
                  <a:lnTo>
                    <a:pt x="46" y="52"/>
                  </a:lnTo>
                  <a:lnTo>
                    <a:pt x="46" y="52"/>
                  </a:lnTo>
                  <a:lnTo>
                    <a:pt x="48" y="48"/>
                  </a:lnTo>
                  <a:lnTo>
                    <a:pt x="50" y="40"/>
                  </a:lnTo>
                  <a:lnTo>
                    <a:pt x="50" y="34"/>
                  </a:lnTo>
                  <a:lnTo>
                    <a:pt x="48" y="26"/>
                  </a:lnTo>
                  <a:lnTo>
                    <a:pt x="44" y="20"/>
                  </a:lnTo>
                  <a:lnTo>
                    <a:pt x="36" y="12"/>
                  </a:lnTo>
                  <a:lnTo>
                    <a:pt x="36" y="12"/>
                  </a:lnTo>
                  <a:lnTo>
                    <a:pt x="28" y="6"/>
                  </a:lnTo>
                  <a:lnTo>
                    <a:pt x="22" y="2"/>
                  </a:lnTo>
                  <a:lnTo>
                    <a:pt x="10" y="0"/>
                  </a:lnTo>
                  <a:lnTo>
                    <a:pt x="4"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pic>
        <p:nvPicPr>
          <p:cNvPr id="420" name="Grafik 41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78801">
            <a:off x="4540785" y="4876853"/>
            <a:ext cx="2701870" cy="1435283"/>
          </a:xfrm>
          <a:prstGeom prst="rect">
            <a:avLst/>
          </a:prstGeom>
        </p:spPr>
      </p:pic>
      <p:sp>
        <p:nvSpPr>
          <p:cNvPr id="421" name="Freihandform 420"/>
          <p:cNvSpPr/>
          <p:nvPr/>
        </p:nvSpPr>
        <p:spPr>
          <a:xfrm>
            <a:off x="4210259" y="3551238"/>
            <a:ext cx="3028741" cy="1477962"/>
          </a:xfrm>
          <a:custGeom>
            <a:avLst/>
            <a:gdLst>
              <a:gd name="connsiteX0" fmla="*/ 0 w 2053091"/>
              <a:gd name="connsiteY0" fmla="*/ 1026539 h 2053078"/>
              <a:gd name="connsiteX1" fmla="*/ 300672 w 2053091"/>
              <a:gd name="connsiteY1" fmla="*/ 300664 h 2053078"/>
              <a:gd name="connsiteX2" fmla="*/ 1026548 w 2053091"/>
              <a:gd name="connsiteY2" fmla="*/ 1 h 2053078"/>
              <a:gd name="connsiteX3" fmla="*/ 1752423 w 2053091"/>
              <a:gd name="connsiteY3" fmla="*/ 300666 h 2053078"/>
              <a:gd name="connsiteX4" fmla="*/ 2053093 w 2053091"/>
              <a:gd name="connsiteY4" fmla="*/ 1026542 h 2053078"/>
              <a:gd name="connsiteX5" fmla="*/ 1752422 w 2053091"/>
              <a:gd name="connsiteY5" fmla="*/ 1752417 h 2053078"/>
              <a:gd name="connsiteX6" fmla="*/ 1026546 w 2053091"/>
              <a:gd name="connsiteY6" fmla="*/ 2053081 h 2053078"/>
              <a:gd name="connsiteX7" fmla="*/ 300671 w 2053091"/>
              <a:gd name="connsiteY7" fmla="*/ 1752417 h 2053078"/>
              <a:gd name="connsiteX8" fmla="*/ 1 w 2053091"/>
              <a:gd name="connsiteY8" fmla="*/ 1026541 h 2053078"/>
              <a:gd name="connsiteX9" fmla="*/ 0 w 2053091"/>
              <a:gd name="connsiteY9" fmla="*/ 1026539 h 20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091" h="2053078">
                <a:moveTo>
                  <a:pt x="0" y="1026539"/>
                </a:moveTo>
                <a:cubicBezTo>
                  <a:pt x="0" y="754283"/>
                  <a:pt x="108155" y="493177"/>
                  <a:pt x="300672" y="300664"/>
                </a:cubicBezTo>
                <a:cubicBezTo>
                  <a:pt x="493187" y="108152"/>
                  <a:pt x="754292" y="1"/>
                  <a:pt x="1026548" y="1"/>
                </a:cubicBezTo>
                <a:cubicBezTo>
                  <a:pt x="1298804" y="1"/>
                  <a:pt x="1559909" y="108154"/>
                  <a:pt x="1752423" y="300666"/>
                </a:cubicBezTo>
                <a:cubicBezTo>
                  <a:pt x="1944939" y="493180"/>
                  <a:pt x="2053093" y="754286"/>
                  <a:pt x="2053093" y="1026542"/>
                </a:cubicBezTo>
                <a:cubicBezTo>
                  <a:pt x="2053093" y="1298798"/>
                  <a:pt x="1944938" y="1559904"/>
                  <a:pt x="1752422" y="1752417"/>
                </a:cubicBezTo>
                <a:cubicBezTo>
                  <a:pt x="1559907" y="1944929"/>
                  <a:pt x="1298802" y="2053081"/>
                  <a:pt x="1026546" y="2053081"/>
                </a:cubicBezTo>
                <a:cubicBezTo>
                  <a:pt x="754290" y="2053081"/>
                  <a:pt x="493185" y="1944929"/>
                  <a:pt x="300671" y="1752417"/>
                </a:cubicBezTo>
                <a:cubicBezTo>
                  <a:pt x="108155" y="1559903"/>
                  <a:pt x="0" y="1298798"/>
                  <a:pt x="1" y="1026541"/>
                </a:cubicBezTo>
                <a:cubicBezTo>
                  <a:pt x="1" y="1026540"/>
                  <a:pt x="0" y="1026540"/>
                  <a:pt x="0" y="1026539"/>
                </a:cubicBezTo>
                <a:close/>
              </a:path>
            </a:pathLst>
          </a:custGeom>
          <a:noFill/>
          <a:ln>
            <a:noFill/>
          </a:ln>
          <a:effectLst/>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40038" tIns="340036" rIns="340038" bIns="340036" spcCol="1270" anchor="ctr"/>
          <a:lstStyle/>
          <a:p>
            <a:pPr algn="ctr" defTabSz="1377950">
              <a:lnSpc>
                <a:spcPct val="90000"/>
              </a:lnSpc>
              <a:spcAft>
                <a:spcPct val="35000"/>
              </a:spcAft>
              <a:defRPr/>
            </a:pPr>
            <a:r>
              <a:rPr lang="de-DE" sz="4400" dirty="0" err="1" smtClean="0">
                <a:effectLst>
                  <a:outerShdw blurRad="38100" dist="38100" dir="2700000" algn="tl">
                    <a:srgbClr val="000000">
                      <a:alpha val="43137"/>
                    </a:srgbClr>
                  </a:outerShdw>
                </a:effectLst>
              </a:rPr>
              <a:t>Cyber</a:t>
            </a:r>
            <a:r>
              <a:rPr lang="de-DE" sz="4400" dirty="0">
                <a:effectLst>
                  <a:outerShdw blurRad="38100" dist="38100" dir="2700000" algn="tl">
                    <a:srgbClr val="000000">
                      <a:alpha val="43137"/>
                    </a:srgbClr>
                  </a:outerShdw>
                </a:effectLst>
              </a:rPr>
              <a:t/>
            </a:r>
            <a:br>
              <a:rPr lang="de-DE" sz="4400" dirty="0">
                <a:effectLst>
                  <a:outerShdw blurRad="38100" dist="38100" dir="2700000" algn="tl">
                    <a:srgbClr val="000000">
                      <a:alpha val="43137"/>
                    </a:srgbClr>
                  </a:outerShdw>
                </a:effectLst>
              </a:rPr>
            </a:br>
            <a:r>
              <a:rPr lang="de-DE" sz="4400" dirty="0" smtClean="0">
                <a:effectLst>
                  <a:outerShdw blurRad="38100" dist="38100" dir="2700000" algn="tl">
                    <a:srgbClr val="000000">
                      <a:alpha val="43137"/>
                    </a:srgbClr>
                  </a:outerShdw>
                </a:effectLst>
              </a:rPr>
              <a:t>Ozean</a:t>
            </a:r>
            <a:endParaRPr lang="de-DE" sz="4400" dirty="0">
              <a:effectLst>
                <a:outerShdw blurRad="38100" dist="38100" dir="2700000" algn="tl">
                  <a:srgbClr val="000000">
                    <a:alpha val="43137"/>
                  </a:srgbClr>
                </a:outerShdw>
              </a:effectLst>
            </a:endParaRPr>
          </a:p>
        </p:txBody>
      </p:sp>
      <p:sp>
        <p:nvSpPr>
          <p:cNvPr id="6" name="Ellipse 5"/>
          <p:cNvSpPr/>
          <p:nvPr/>
        </p:nvSpPr>
        <p:spPr bwMode="auto">
          <a:xfrm>
            <a:off x="3507945" y="1106270"/>
            <a:ext cx="4661330" cy="4661330"/>
          </a:xfrm>
          <a:prstGeom prst="ellipse">
            <a:avLst/>
          </a:prstGeom>
          <a:blipFill>
            <a:blip r:embed="rId4"/>
            <a:stretch>
              <a:fillRect/>
            </a:stretch>
          </a:blipFill>
          <a:ln w="101600" cap="rnd" cmpd="sng" algn="ctr">
            <a:noFill/>
            <a:prstDash val="solid"/>
            <a:round/>
            <a:headEnd type="none" w="med" len="med"/>
            <a:tailEnd type="none" w="med" len="med"/>
          </a:ln>
          <a:effectLst>
            <a:glow rad="228600">
              <a:srgbClr val="92D050">
                <a:alpha val="40000"/>
              </a:srgbClr>
            </a:glow>
            <a:outerShdw blurRad="50800" dist="2032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3600" b="1" i="0" u="none" strike="noStrike" cap="none" normalizeH="0" baseline="0" dirty="0" smtClean="0">
                <a:ln>
                  <a:noFill/>
                </a:ln>
                <a:effectLst>
                  <a:outerShdw blurRad="38100" dist="38100" dir="2700000" algn="tl">
                    <a:srgbClr val="000000">
                      <a:alpha val="43137"/>
                    </a:srgbClr>
                  </a:outerShdw>
                </a:effectLst>
                <a:latin typeface="Eras Bold ITC" panose="020B0907030504020204" pitchFamily="34" charset="0"/>
              </a:rPr>
              <a:t>Wir dürfen jetzt nur nicht den Sand in den Kopf stecken!</a:t>
            </a:r>
          </a:p>
          <a:p>
            <a:pPr marL="0" marR="0" indent="0" algn="ctr" defTabSz="449263" rtl="0" eaLnBrk="0" fontAlgn="base" latinLnBrk="0" hangingPunct="0">
              <a:lnSpc>
                <a:spcPct val="100000"/>
              </a:lnSpc>
              <a:spcBef>
                <a:spcPts val="1200"/>
              </a:spcBef>
              <a:spcAft>
                <a:spcPct val="0"/>
              </a:spcAft>
              <a:buClr>
                <a:srgbClr val="000000"/>
              </a:buClr>
              <a:buSzPct val="100000"/>
              <a:buFont typeface="Times New Roman" pitchFamily="18" charset="0"/>
              <a:buNone/>
              <a:tabLst/>
            </a:pPr>
            <a:r>
              <a:rPr lang="de-DE" sz="2800" b="1" dirty="0" smtClean="0"/>
              <a:t>Lothar Matthäus</a:t>
            </a:r>
            <a:r>
              <a:rPr kumimoji="0" lang="de-DE" sz="2800" b="1" i="0" u="none" strike="noStrike" cap="none" normalizeH="0" baseline="0" dirty="0" smtClean="0">
                <a:ln>
                  <a:noFill/>
                </a:ln>
                <a:effectLst/>
              </a:rPr>
              <a:t> </a:t>
            </a:r>
          </a:p>
        </p:txBody>
      </p:sp>
      <p:sp>
        <p:nvSpPr>
          <p:cNvPr id="3" name="Pfeil nach links 2"/>
          <p:cNvSpPr/>
          <p:nvPr/>
        </p:nvSpPr>
        <p:spPr bwMode="auto">
          <a:xfrm>
            <a:off x="2971479" y="2071021"/>
            <a:ext cx="7642092" cy="3392553"/>
          </a:xfrm>
          <a:prstGeom prst="leftArrow">
            <a:avLst/>
          </a:prstGeom>
          <a:solidFill>
            <a:schemeClr val="bg1">
              <a:alpha val="98000"/>
            </a:schemeClr>
          </a:solidFill>
          <a:ln w="50800" cap="flat" cmpd="sng" algn="ctr">
            <a:solidFill>
              <a:srgbClr val="C8D8E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08000" rIns="91440" bIns="108000" numCol="1" spcCol="0" rtlCol="0" fromWordArt="0" anchor="t" anchorCtr="0" forceAA="0" compatLnSpc="1">
            <a:prstTxWarp prst="textNoShape">
              <a:avLst/>
            </a:prstTxWarp>
            <a:noAutofit/>
          </a:bodyPr>
          <a:lstStyle/>
          <a:p>
            <a:pPr marL="514350" indent="-514350">
              <a:buFont typeface="+mj-lt"/>
              <a:buAutoNum type="arabicPeriod"/>
            </a:pPr>
            <a:r>
              <a:rPr lang="de-DE" sz="2400" dirty="0">
                <a:solidFill>
                  <a:srgbClr val="006600"/>
                </a:solidFill>
              </a:rPr>
              <a:t>Datensparsamkeit!</a:t>
            </a:r>
          </a:p>
          <a:p>
            <a:pPr marL="514350" indent="-514350">
              <a:buFont typeface="+mj-lt"/>
              <a:buAutoNum type="arabicPeriod"/>
            </a:pPr>
            <a:r>
              <a:rPr lang="de-DE" sz="2400" dirty="0" smtClean="0">
                <a:solidFill>
                  <a:srgbClr val="006600"/>
                </a:solidFill>
              </a:rPr>
              <a:t>Technische Schutzmaßnahmen</a:t>
            </a:r>
            <a:endParaRPr lang="de-DE" sz="2400" dirty="0">
              <a:solidFill>
                <a:srgbClr val="006600"/>
              </a:solidFill>
            </a:endParaRPr>
          </a:p>
          <a:p>
            <a:pPr marL="514350" indent="-514350">
              <a:buFont typeface="+mj-lt"/>
              <a:buAutoNum type="arabicPeriod"/>
            </a:pPr>
            <a:r>
              <a:rPr lang="de-DE" sz="2400" dirty="0" smtClean="0">
                <a:solidFill>
                  <a:srgbClr val="006600"/>
                </a:solidFill>
              </a:rPr>
              <a:t>Deutsche/EU-Anbieter bevorzugen</a:t>
            </a:r>
          </a:p>
          <a:p>
            <a:pPr marL="514350" indent="-514350">
              <a:buFont typeface="+mj-lt"/>
              <a:buAutoNum type="arabicPeriod"/>
            </a:pPr>
            <a:r>
              <a:rPr lang="de-DE" sz="2400" dirty="0" smtClean="0">
                <a:solidFill>
                  <a:srgbClr val="006600"/>
                </a:solidFill>
              </a:rPr>
              <a:t>IT-Grundwissen als Schulfach</a:t>
            </a:r>
            <a:endParaRPr lang="de-DE" sz="2400" dirty="0">
              <a:solidFill>
                <a:srgbClr val="006600"/>
              </a:solidFill>
            </a:endParaRP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2400" b="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305129537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4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4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4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4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4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5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3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3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3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3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3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3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2000" fill="hold"/>
                                        <p:tgtEl>
                                          <p:spTgt spid="6"/>
                                        </p:tgtEl>
                                        <p:attrNameLst>
                                          <p:attrName>ppt_w</p:attrName>
                                        </p:attrNameLst>
                                      </p:cBhvr>
                                      <p:tavLst>
                                        <p:tav tm="0">
                                          <p:val>
                                            <p:fltVal val="0"/>
                                          </p:val>
                                        </p:tav>
                                        <p:tav tm="100000">
                                          <p:val>
                                            <p:strVal val="#ppt_w"/>
                                          </p:val>
                                        </p:tav>
                                      </p:tavLst>
                                    </p:anim>
                                    <p:anim calcmode="lin" valueType="num">
                                      <p:cBhvr>
                                        <p:cTn id="59" dur="2000" fill="hold"/>
                                        <p:tgtEl>
                                          <p:spTgt spid="6"/>
                                        </p:tgtEl>
                                        <p:attrNameLst>
                                          <p:attrName>ppt_h</p:attrName>
                                        </p:attrNameLst>
                                      </p:cBhvr>
                                      <p:tavLst>
                                        <p:tav tm="0">
                                          <p:val>
                                            <p:fltVal val="0"/>
                                          </p:val>
                                        </p:tav>
                                        <p:tav tm="100000">
                                          <p:val>
                                            <p:strVal val="#ppt_h"/>
                                          </p:val>
                                        </p:tav>
                                      </p:tavLst>
                                    </p:anim>
                                    <p:animEffect transition="in" filter="fade">
                                      <p:cBhvr>
                                        <p:cTn id="60" dur="20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2" grpId="0" animBg="1"/>
      <p:bldP spid="333" grpId="0" animBg="1"/>
      <p:bldP spid="334" grpId="0" animBg="1"/>
      <p:bldP spid="335" grpId="0" animBg="1"/>
      <p:bldP spid="336" grpId="0" animBg="1"/>
      <p:bldP spid="337" grpId="0" animBg="1"/>
      <p:bldP spid="343" grpId="0" animBg="1"/>
      <p:bldP spid="344" grpId="0" animBg="1"/>
      <p:bldP spid="345" grpId="0" animBg="1"/>
      <p:bldP spid="346" grpId="0" animBg="1"/>
      <p:bldP spid="347" grpId="0" animBg="1"/>
      <p:bldP spid="348" grpId="0" animBg="1"/>
      <p:bldP spid="349" grpId="0" animBg="1"/>
      <p:bldP spid="350" grpId="0" animBg="1"/>
      <p:bldP spid="6" grpId="0" animBg="1"/>
      <p:bldP spid="6" grpId="1"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387350" y="1163638"/>
            <a:ext cx="10768013" cy="5905902"/>
          </a:xfrm>
          <a:prstGeom prst="rect">
            <a:avLst/>
          </a:prstGeom>
          <a:noFill/>
          <a:ln w="9525">
            <a:noFill/>
            <a:round/>
            <a:headEnd/>
            <a:tailEnd/>
          </a:ln>
        </p:spPr>
        <p:txBody>
          <a:bodyPr lIns="106908" tIns="53634" rIns="106908" bIns="53634"/>
          <a:lstStyle/>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Selbsttest: Mein Passwort….</a:t>
            </a:r>
            <a:endParaRPr lang="de-DE" sz="2600" kern="0" dirty="0">
              <a:solidFill>
                <a:srgbClr val="333399"/>
              </a:solidFill>
              <a:latin typeface="+mn-lt"/>
              <a:ea typeface="+mn-ea"/>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…kann man nicht erraten und steht in keinem Wörterbuch</a:t>
            </a:r>
            <a:endParaRPr lang="de-DE" sz="2600" kern="0" dirty="0">
              <a:solidFill>
                <a:srgbClr val="333399"/>
              </a:solidFill>
              <a:latin typeface="+mn-lt"/>
              <a:ea typeface="+mn-ea"/>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…ist mindestens 10stellig</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…enthält Klein-</a:t>
            </a:r>
            <a:r>
              <a:rPr lang="de-DE" sz="2600" kern="0" dirty="0">
                <a:solidFill>
                  <a:srgbClr val="333399"/>
                </a:solidFill>
                <a:latin typeface="+mn-lt"/>
                <a:ea typeface="+mn-ea"/>
              </a:rPr>
              <a:t> </a:t>
            </a:r>
            <a:r>
              <a:rPr lang="de-DE" sz="2600" kern="0" dirty="0" smtClean="0">
                <a:solidFill>
                  <a:srgbClr val="333399"/>
                </a:solidFill>
                <a:latin typeface="+mn-lt"/>
                <a:ea typeface="+mn-ea"/>
              </a:rPr>
              <a:t>und Großbuchstaben &amp; Zahlen (evtl. Sonderzeichen)</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…kennen keine Freunde oder Geschwister</a:t>
            </a:r>
            <a:endParaRPr lang="de-DE" sz="2600" kern="0" dirty="0">
              <a:solidFill>
                <a:srgbClr val="333399"/>
              </a:solidFill>
              <a:latin typeface="+mn-lt"/>
              <a:ea typeface="+mn-ea"/>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…lautet bei jeder Website anders</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mn-lt"/>
                <a:ea typeface="+mn-ea"/>
              </a:rPr>
              <a:t>…wechsle ich ab und zu</a:t>
            </a:r>
          </a:p>
          <a:p>
            <a:pPr marL="457200" indent="-457200">
              <a:lnSpc>
                <a:spcPts val="4500"/>
              </a:lnSpc>
              <a:buClr>
                <a:srgbClr val="333399"/>
              </a:buClr>
              <a:buSzPct val="91000"/>
              <a:buFont typeface="Wingdings" panose="05000000000000000000" pitchFamily="2" charset="2"/>
              <a:buChar char="Ø"/>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a:solidFill>
                  <a:srgbClr val="333399"/>
                </a:solidFill>
              </a:rPr>
              <a:t>Pseudoschlau: </a:t>
            </a:r>
            <a:r>
              <a:rPr lang="de-DE" sz="2600" kern="0" dirty="0" smtClean="0">
                <a:solidFill>
                  <a:srgbClr val="333399"/>
                </a:solidFill>
              </a:rPr>
              <a:t>123Johanna, Jonathan07</a:t>
            </a:r>
          </a:p>
          <a:p>
            <a:pPr marL="457200" indent="-457200">
              <a:lnSpc>
                <a:spcPts val="4500"/>
              </a:lnSpc>
              <a:buClr>
                <a:srgbClr val="333399"/>
              </a:buClr>
              <a:buSzPct val="91000"/>
              <a:buFont typeface="Wingdings" panose="05000000000000000000" pitchFamily="2" charset="2"/>
              <a:buChar char="Ø"/>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a:solidFill>
                  <a:srgbClr val="333399"/>
                </a:solidFill>
              </a:rPr>
              <a:t>Eselsbrücken, Merksätze: 8tungDieOlga</a:t>
            </a:r>
            <a:r>
              <a:rPr lang="de-DE" sz="2600" kern="0" dirty="0" smtClean="0">
                <a:solidFill>
                  <a:srgbClr val="333399"/>
                </a:solidFill>
              </a:rPr>
              <a:t>! MainzIstSaucool05</a:t>
            </a:r>
          </a:p>
        </p:txBody>
      </p:sp>
      <p:pic>
        <p:nvPicPr>
          <p:cNvPr id="17"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950" y="1279525"/>
            <a:ext cx="897413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
          <p:cNvSpPr>
            <a:spLocks noGrp="1" noChangeArrowheads="1"/>
          </p:cNvSpPr>
          <p:nvPr>
            <p:ph type="title"/>
          </p:nvPr>
        </p:nvSpPr>
        <p:spPr>
          <a:xfrm>
            <a:off x="576263" y="0"/>
            <a:ext cx="10369550" cy="10048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Was ist ein sicheres Passwort?</a:t>
            </a:r>
          </a:p>
        </p:txBody>
      </p:sp>
      <p:grpSp>
        <p:nvGrpSpPr>
          <p:cNvPr id="20" name="Gruppieren 6"/>
          <p:cNvGrpSpPr>
            <a:grpSpLocks/>
          </p:cNvGrpSpPr>
          <p:nvPr/>
        </p:nvGrpSpPr>
        <p:grpSpPr bwMode="auto">
          <a:xfrm>
            <a:off x="2192174" y="796328"/>
            <a:ext cx="8612351" cy="6149975"/>
            <a:chOff x="3441245" y="838200"/>
            <a:chExt cx="8613595" cy="6149975"/>
          </a:xfrm>
        </p:grpSpPr>
        <p:pic>
          <p:nvPicPr>
            <p:cNvPr id="2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441245" y="838200"/>
              <a:ext cx="4646889"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feld 21"/>
            <p:cNvSpPr txBox="1"/>
            <p:nvPr/>
          </p:nvSpPr>
          <p:spPr>
            <a:xfrm>
              <a:off x="8523730" y="1984375"/>
              <a:ext cx="3531110" cy="1938992"/>
            </a:xfrm>
            <a:prstGeom prst="rect">
              <a:avLst/>
            </a:prstGeom>
            <a:noFill/>
          </p:spPr>
          <p:txBody>
            <a:bodyPr>
              <a:spAutoFit/>
            </a:bodyPr>
            <a:lstStyle/>
            <a:p>
              <a:pPr>
                <a:defRPr/>
              </a:pPr>
              <a:r>
                <a:rPr lang="de-DE" sz="2400" dirty="0" smtClean="0">
                  <a:solidFill>
                    <a:srgbClr val="FF0000"/>
                  </a:solidFill>
                  <a:latin typeface="+mj-lt"/>
                  <a:cs typeface="JasmineUPC" pitchFamily="18" charset="-34"/>
                </a:rPr>
                <a:t>~jede/r </a:t>
              </a:r>
              <a:r>
                <a:rPr lang="de-DE" sz="2400" dirty="0">
                  <a:solidFill>
                    <a:srgbClr val="FF0000"/>
                  </a:solidFill>
                  <a:latin typeface="+mj-lt"/>
                  <a:cs typeface="JasmineUPC" pitchFamily="18" charset="-34"/>
                </a:rPr>
                <a:t>100. benutzt 123456</a:t>
              </a:r>
            </a:p>
            <a:p>
              <a:pPr>
                <a:defRPr/>
              </a:pPr>
              <a:endParaRPr lang="de-DE" sz="2400" dirty="0">
                <a:solidFill>
                  <a:srgbClr val="FF0000"/>
                </a:solidFill>
                <a:latin typeface="+mj-lt"/>
                <a:cs typeface="JasmineUPC" pitchFamily="18" charset="-34"/>
              </a:endParaRPr>
            </a:p>
            <a:p>
              <a:pPr>
                <a:defRPr/>
              </a:pPr>
              <a:r>
                <a:rPr lang="de-DE" sz="2400" dirty="0">
                  <a:solidFill>
                    <a:srgbClr val="FF0000"/>
                  </a:solidFill>
                  <a:latin typeface="+mj-lt"/>
                  <a:cs typeface="JasmineUPC" pitchFamily="18" charset="-34"/>
                </a:rPr>
                <a:t>Häufigstes berufliches Passwort: </a:t>
              </a:r>
              <a:r>
                <a:rPr lang="de-DE" sz="2400" b="1" i="1" dirty="0" err="1" smtClean="0">
                  <a:solidFill>
                    <a:srgbClr val="FF0000"/>
                  </a:solidFill>
                  <a:latin typeface="+mj-lt"/>
                  <a:cs typeface="JasmineUPC" pitchFamily="18" charset="-34"/>
                </a:rPr>
                <a:t>password</a:t>
              </a:r>
              <a:endParaRPr lang="de-DE" sz="2400" b="1" i="1" dirty="0">
                <a:solidFill>
                  <a:srgbClr val="FF0000"/>
                </a:solidFill>
                <a:latin typeface="+mj-lt"/>
                <a:cs typeface="JasmineUPC" pitchFamily="18" charset="-34"/>
              </a:endParaRPr>
            </a:p>
          </p:txBody>
        </p:sp>
      </p:grpSp>
      <p:pic>
        <p:nvPicPr>
          <p:cNvPr id="23" name="Grafik 2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1216" y="3732028"/>
            <a:ext cx="3429297" cy="2171888"/>
          </a:xfrm>
          <a:prstGeom prst="rect">
            <a:avLst/>
          </a:prstGeom>
        </p:spPr>
      </p:pic>
      <p:sp>
        <p:nvSpPr>
          <p:cNvPr id="24" name="Textfeld 23"/>
          <p:cNvSpPr txBox="1"/>
          <p:nvPr/>
        </p:nvSpPr>
        <p:spPr>
          <a:xfrm>
            <a:off x="2735036" y="991021"/>
            <a:ext cx="6797902" cy="5724644"/>
          </a:xfrm>
          <a:prstGeom prst="rect">
            <a:avLst/>
          </a:prstGeom>
          <a:noFill/>
        </p:spPr>
        <p:txBody>
          <a:bodyPr wrap="square" rtlCol="0">
            <a:spAutoFit/>
          </a:bodyPr>
          <a:lstStyle/>
          <a:p>
            <a:r>
              <a:rPr lang="de-DE" sz="2600" dirty="0">
                <a:solidFill>
                  <a:srgbClr val="000099"/>
                </a:solidFill>
              </a:rPr>
              <a:t>Top </a:t>
            </a:r>
            <a:r>
              <a:rPr lang="de-DE" sz="2600" dirty="0" err="1">
                <a:solidFill>
                  <a:srgbClr val="000099"/>
                </a:solidFill>
              </a:rPr>
              <a:t>Ten</a:t>
            </a:r>
            <a:r>
              <a:rPr lang="de-DE" sz="2600" dirty="0">
                <a:solidFill>
                  <a:srgbClr val="000099"/>
                </a:solidFill>
              </a:rPr>
              <a:t> </a:t>
            </a:r>
            <a:r>
              <a:rPr lang="de-DE" sz="2600" dirty="0" smtClean="0">
                <a:solidFill>
                  <a:srgbClr val="000099"/>
                </a:solidFill>
              </a:rPr>
              <a:t>deutscher </a:t>
            </a:r>
            <a:r>
              <a:rPr lang="de-DE" sz="2600" dirty="0">
                <a:solidFill>
                  <a:srgbClr val="000099"/>
                </a:solidFill>
              </a:rPr>
              <a:t>Passwörter </a:t>
            </a:r>
            <a:r>
              <a:rPr lang="de-DE" sz="2600" dirty="0" smtClean="0">
                <a:solidFill>
                  <a:srgbClr val="000099"/>
                </a:solidFill>
              </a:rPr>
              <a:t>2016</a:t>
            </a:r>
          </a:p>
          <a:p>
            <a:endParaRPr lang="de-DE" sz="2600" dirty="0">
              <a:solidFill>
                <a:srgbClr val="000099"/>
              </a:solidFill>
            </a:endParaRPr>
          </a:p>
          <a:p>
            <a:r>
              <a:rPr lang="de-DE" sz="2600" dirty="0">
                <a:solidFill>
                  <a:srgbClr val="FF0000"/>
                </a:solidFill>
              </a:rPr>
              <a:t>1. hallo</a:t>
            </a:r>
            <a:br>
              <a:rPr lang="de-DE" sz="2600" dirty="0">
                <a:solidFill>
                  <a:srgbClr val="FF0000"/>
                </a:solidFill>
              </a:rPr>
            </a:br>
            <a:r>
              <a:rPr lang="de-DE" sz="2600" dirty="0">
                <a:solidFill>
                  <a:srgbClr val="FF0000"/>
                </a:solidFill>
              </a:rPr>
              <a:t>2. </a:t>
            </a:r>
            <a:r>
              <a:rPr lang="de-DE" sz="2600" dirty="0" err="1">
                <a:solidFill>
                  <a:srgbClr val="FF0000"/>
                </a:solidFill>
              </a:rPr>
              <a:t>passwort</a:t>
            </a:r>
            <a:r>
              <a:rPr lang="de-DE" sz="2600" dirty="0">
                <a:solidFill>
                  <a:srgbClr val="FF0000"/>
                </a:solidFill>
              </a:rPr>
              <a:t/>
            </a:r>
            <a:br>
              <a:rPr lang="de-DE" sz="2600" dirty="0">
                <a:solidFill>
                  <a:srgbClr val="FF0000"/>
                </a:solidFill>
              </a:rPr>
            </a:br>
            <a:r>
              <a:rPr lang="de-DE" sz="2600" dirty="0">
                <a:solidFill>
                  <a:srgbClr val="FF0000"/>
                </a:solidFill>
              </a:rPr>
              <a:t>3. hallo123</a:t>
            </a:r>
            <a:br>
              <a:rPr lang="de-DE" sz="2600" dirty="0">
                <a:solidFill>
                  <a:srgbClr val="FF0000"/>
                </a:solidFill>
              </a:rPr>
            </a:br>
            <a:r>
              <a:rPr lang="de-DE" sz="2600" dirty="0">
                <a:solidFill>
                  <a:srgbClr val="FF0000"/>
                </a:solidFill>
              </a:rPr>
              <a:t>4. schalke04</a:t>
            </a:r>
            <a:br>
              <a:rPr lang="de-DE" sz="2600" dirty="0">
                <a:solidFill>
                  <a:srgbClr val="FF0000"/>
                </a:solidFill>
              </a:rPr>
            </a:br>
            <a:r>
              <a:rPr lang="de-DE" sz="2600" dirty="0">
                <a:solidFill>
                  <a:srgbClr val="FF0000"/>
                </a:solidFill>
              </a:rPr>
              <a:t>5. passwort1</a:t>
            </a:r>
            <a:br>
              <a:rPr lang="de-DE" sz="2600" dirty="0">
                <a:solidFill>
                  <a:srgbClr val="FF0000"/>
                </a:solidFill>
              </a:rPr>
            </a:br>
            <a:r>
              <a:rPr lang="de-DE" sz="2600" dirty="0">
                <a:solidFill>
                  <a:srgbClr val="FF0000"/>
                </a:solidFill>
              </a:rPr>
              <a:t>6. </a:t>
            </a:r>
            <a:r>
              <a:rPr lang="de-DE" sz="2600" dirty="0" err="1">
                <a:solidFill>
                  <a:srgbClr val="FF0000"/>
                </a:solidFill>
              </a:rPr>
              <a:t>qwertz</a:t>
            </a:r>
            <a:r>
              <a:rPr lang="de-DE" sz="2600" dirty="0">
                <a:solidFill>
                  <a:srgbClr val="FF0000"/>
                </a:solidFill>
              </a:rPr>
              <a:t/>
            </a:r>
            <a:br>
              <a:rPr lang="de-DE" sz="2600" dirty="0">
                <a:solidFill>
                  <a:srgbClr val="FF0000"/>
                </a:solidFill>
              </a:rPr>
            </a:br>
            <a:r>
              <a:rPr lang="de-DE" sz="2600" dirty="0">
                <a:solidFill>
                  <a:srgbClr val="FF0000"/>
                </a:solidFill>
              </a:rPr>
              <a:t>7. </a:t>
            </a:r>
            <a:r>
              <a:rPr lang="de-DE" sz="2600" dirty="0" err="1">
                <a:solidFill>
                  <a:srgbClr val="FF0000"/>
                </a:solidFill>
              </a:rPr>
              <a:t>arschloch</a:t>
            </a:r>
            <a:r>
              <a:rPr lang="de-DE" sz="2600" dirty="0">
                <a:solidFill>
                  <a:srgbClr val="FF0000"/>
                </a:solidFill>
              </a:rPr>
              <a:t/>
            </a:r>
            <a:br>
              <a:rPr lang="de-DE" sz="2600" dirty="0">
                <a:solidFill>
                  <a:srgbClr val="FF0000"/>
                </a:solidFill>
              </a:rPr>
            </a:br>
            <a:r>
              <a:rPr lang="de-DE" sz="2600" dirty="0">
                <a:solidFill>
                  <a:srgbClr val="FF0000"/>
                </a:solidFill>
              </a:rPr>
              <a:t>8. </a:t>
            </a:r>
            <a:r>
              <a:rPr lang="de-DE" sz="2600" dirty="0" err="1">
                <a:solidFill>
                  <a:srgbClr val="FF0000"/>
                </a:solidFill>
              </a:rPr>
              <a:t>schatz</a:t>
            </a:r>
            <a:r>
              <a:rPr lang="de-DE" sz="2600" dirty="0">
                <a:solidFill>
                  <a:srgbClr val="FF0000"/>
                </a:solidFill>
              </a:rPr>
              <a:t/>
            </a:r>
            <a:br>
              <a:rPr lang="de-DE" sz="2600" dirty="0">
                <a:solidFill>
                  <a:srgbClr val="FF0000"/>
                </a:solidFill>
              </a:rPr>
            </a:br>
            <a:r>
              <a:rPr lang="de-DE" sz="2600" dirty="0">
                <a:solidFill>
                  <a:srgbClr val="FF0000"/>
                </a:solidFill>
              </a:rPr>
              <a:t>9. hallo1</a:t>
            </a:r>
            <a:br>
              <a:rPr lang="de-DE" sz="2600" dirty="0">
                <a:solidFill>
                  <a:srgbClr val="FF0000"/>
                </a:solidFill>
              </a:rPr>
            </a:br>
            <a:r>
              <a:rPr lang="de-DE" sz="2600" dirty="0">
                <a:solidFill>
                  <a:srgbClr val="FF0000"/>
                </a:solidFill>
              </a:rPr>
              <a:t>10. ficken</a:t>
            </a:r>
          </a:p>
          <a:p>
            <a:r>
              <a:rPr lang="de-DE" dirty="0" smtClean="0">
                <a:solidFill>
                  <a:srgbClr val="000099"/>
                </a:solidFill>
              </a:rPr>
              <a:t>							</a:t>
            </a:r>
            <a:r>
              <a:rPr lang="de-DE" i="1" dirty="0" smtClean="0">
                <a:solidFill>
                  <a:srgbClr val="000099"/>
                </a:solidFill>
              </a:rPr>
              <a:t>Hasso-Plattner-Institut, 2016/2018</a:t>
            </a:r>
          </a:p>
          <a:p>
            <a:r>
              <a:rPr lang="de-DE" i="1" dirty="0">
                <a:solidFill>
                  <a:srgbClr val="000099"/>
                </a:solidFill>
              </a:rPr>
              <a:t>	</a:t>
            </a:r>
            <a:r>
              <a:rPr lang="de-DE" i="1" dirty="0" smtClean="0">
                <a:solidFill>
                  <a:srgbClr val="000099"/>
                </a:solidFill>
              </a:rPr>
              <a:t>						Datenbasis: ~30 Mio. Konten</a:t>
            </a:r>
          </a:p>
          <a:p>
            <a:r>
              <a:rPr lang="de-DE" i="1" dirty="0">
                <a:solidFill>
                  <a:srgbClr val="000099"/>
                </a:solidFill>
              </a:rPr>
              <a:t>	</a:t>
            </a:r>
            <a:r>
              <a:rPr lang="de-DE" i="1" dirty="0" smtClean="0">
                <a:solidFill>
                  <a:srgbClr val="000099"/>
                </a:solidFill>
              </a:rPr>
              <a:t>			(Zahlenkombinationen nicht berücksichtigt!)</a:t>
            </a:r>
            <a:endParaRPr lang="de-DE" i="1" dirty="0">
              <a:solidFill>
                <a:srgbClr val="000099"/>
              </a:solidFill>
            </a:endParaRPr>
          </a:p>
        </p:txBody>
      </p:sp>
      <p:grpSp>
        <p:nvGrpSpPr>
          <p:cNvPr id="4" name="Gruppieren 3"/>
          <p:cNvGrpSpPr/>
          <p:nvPr/>
        </p:nvGrpSpPr>
        <p:grpSpPr>
          <a:xfrm>
            <a:off x="696964" y="1012737"/>
            <a:ext cx="10248849" cy="4733706"/>
            <a:chOff x="770424" y="1080686"/>
            <a:chExt cx="10248849" cy="4733706"/>
          </a:xfrm>
        </p:grpSpPr>
        <p:pic>
          <p:nvPicPr>
            <p:cNvPr id="2" name="Grafik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424" y="1080686"/>
              <a:ext cx="10248849" cy="4733706"/>
            </a:xfrm>
            <a:prstGeom prst="rect">
              <a:avLst/>
            </a:prstGeom>
          </p:spPr>
        </p:pic>
        <p:sp>
          <p:nvSpPr>
            <p:cNvPr id="3" name="Textfeld 2"/>
            <p:cNvSpPr txBox="1"/>
            <p:nvPr/>
          </p:nvSpPr>
          <p:spPr>
            <a:xfrm>
              <a:off x="6204157" y="1265503"/>
              <a:ext cx="1281120" cy="553998"/>
            </a:xfrm>
            <a:prstGeom prst="rect">
              <a:avLst/>
            </a:prstGeom>
            <a:noFill/>
          </p:spPr>
          <p:txBody>
            <a:bodyPr wrap="none" rtlCol="0">
              <a:spAutoFit/>
            </a:bodyPr>
            <a:lstStyle/>
            <a:p>
              <a:r>
                <a:rPr lang="de-DE" sz="3000" b="1" dirty="0" smtClean="0">
                  <a:solidFill>
                    <a:srgbClr val="B10538"/>
                  </a:solidFill>
                  <a:latin typeface="Verdana" panose="020B0604030504040204" pitchFamily="34" charset="0"/>
                  <a:ea typeface="Verdana" panose="020B0604030504040204" pitchFamily="34" charset="0"/>
                </a:rPr>
                <a:t>2018</a:t>
              </a:r>
              <a:endParaRPr lang="de-DE" sz="3000" b="1" dirty="0">
                <a:solidFill>
                  <a:srgbClr val="B10538"/>
                </a:solidFill>
                <a:latin typeface="Verdana" panose="020B0604030504040204" pitchFamily="34" charset="0"/>
                <a:ea typeface="Verdana" panose="020B0604030504040204" pitchFamily="34" charset="0"/>
              </a:endParaRPr>
            </a:p>
          </p:txBody>
        </p:sp>
      </p:grpSp>
      <p:pic>
        <p:nvPicPr>
          <p:cNvPr id="19" name="Picture 4" descr="MCj04404540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48875" y="34925"/>
            <a:ext cx="1412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13"/>
          <p:cNvGrpSpPr/>
          <p:nvPr/>
        </p:nvGrpSpPr>
        <p:grpSpPr>
          <a:xfrm>
            <a:off x="535768" y="1116956"/>
            <a:ext cx="10782950" cy="4943383"/>
            <a:chOff x="535768" y="1116956"/>
            <a:chExt cx="10782950" cy="4943383"/>
          </a:xfrm>
        </p:grpSpPr>
        <p:sp>
          <p:nvSpPr>
            <p:cNvPr id="15" name="Textfeld 14"/>
            <p:cNvSpPr txBox="1"/>
            <p:nvPr/>
          </p:nvSpPr>
          <p:spPr>
            <a:xfrm>
              <a:off x="6089759" y="1780594"/>
              <a:ext cx="3159839" cy="400110"/>
            </a:xfrm>
            <a:prstGeom prst="rect">
              <a:avLst/>
            </a:prstGeom>
            <a:noFill/>
          </p:spPr>
          <p:txBody>
            <a:bodyPr wrap="none" rtlCol="0">
              <a:spAutoFit/>
            </a:bodyPr>
            <a:lstStyle/>
            <a:p>
              <a:r>
                <a:rPr lang="de-DE" sz="2000" b="1" dirty="0" smtClean="0">
                  <a:solidFill>
                    <a:srgbClr val="FF0000"/>
                  </a:solidFill>
                </a:rPr>
                <a:t>Heise Online, 17.01.2019</a:t>
              </a:r>
              <a:endParaRPr lang="de-DE" sz="2000" b="1" dirty="0">
                <a:solidFill>
                  <a:srgbClr val="FF0000"/>
                </a:solidFill>
              </a:endParaRPr>
            </a:p>
          </p:txBody>
        </p:sp>
        <p:pic>
          <p:nvPicPr>
            <p:cNvPr id="16" name="Grafik 15"/>
            <p:cNvPicPr>
              <a:picLocks noChangeAspect="1"/>
            </p:cNvPicPr>
            <p:nvPr/>
          </p:nvPicPr>
          <p:blipFill rotWithShape="1">
            <a:blip r:embed="rId8">
              <a:extLst>
                <a:ext uri="{28A0092B-C50C-407E-A947-70E740481C1C}">
                  <a14:useLocalDpi xmlns:a14="http://schemas.microsoft.com/office/drawing/2010/main" val="0"/>
                </a:ext>
              </a:extLst>
            </a:blip>
            <a:srcRect t="71151"/>
            <a:stretch/>
          </p:blipFill>
          <p:spPr>
            <a:xfrm>
              <a:off x="5410560" y="2288425"/>
              <a:ext cx="5908158" cy="2454454"/>
            </a:xfrm>
            <a:prstGeom prst="rect">
              <a:avLst/>
            </a:prstGeom>
          </p:spPr>
        </p:pic>
        <p:pic>
          <p:nvPicPr>
            <p:cNvPr id="26" name="Grafik 25"/>
            <p:cNvPicPr>
              <a:picLocks noChangeAspect="1"/>
            </p:cNvPicPr>
            <p:nvPr/>
          </p:nvPicPr>
          <p:blipFill rotWithShape="1">
            <a:blip r:embed="rId8">
              <a:extLst>
                <a:ext uri="{28A0092B-C50C-407E-A947-70E740481C1C}">
                  <a14:useLocalDpi xmlns:a14="http://schemas.microsoft.com/office/drawing/2010/main" val="0"/>
                </a:ext>
              </a:extLst>
            </a:blip>
            <a:srcRect b="31336"/>
            <a:stretch/>
          </p:blipFill>
          <p:spPr>
            <a:xfrm>
              <a:off x="535768" y="1116956"/>
              <a:ext cx="4999334" cy="4943383"/>
            </a:xfrm>
            <a:prstGeom prst="rect">
              <a:avLst/>
            </a:prstGeom>
          </p:spPr>
        </p:pic>
      </p:grpSp>
    </p:spTree>
    <p:extLst>
      <p:ext uri="{BB962C8B-B14F-4D97-AF65-F5344CB8AC3E}">
        <p14:creationId xmlns:p14="http://schemas.microsoft.com/office/powerpoint/2010/main" val="9822929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5">
                                            <p:txEl>
                                              <p:pRg st="0" end="0"/>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5">
                                            <p:txEl>
                                              <p:pRg st="1" end="1"/>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5">
                                            <p:txEl>
                                              <p:pRg st="2" end="2"/>
                                            </p:txEl>
                                          </p:spTgt>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5">
                                            <p:txEl>
                                              <p:pRg st="3" end="3"/>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5">
                                            <p:txEl>
                                              <p:pRg st="4" end="4"/>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5">
                                            <p:txEl>
                                              <p:pRg st="5" end="5"/>
                                            </p:txEl>
                                          </p:spTgt>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5">
                                            <p:txEl>
                                              <p:pRg st="6" end="6"/>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5">
                                            <p:txEl>
                                              <p:pRg st="7" end="7"/>
                                            </p:tx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5">
                                            <p:txEl>
                                              <p:pRg st="8" end="8"/>
                                            </p:txEl>
                                          </p:spTgt>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5" grpId="1" build="allAtOnce"/>
      <p:bldP spid="24" grpId="0"/>
      <p:bldP spid="24" grpId="1" uiExpan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76263" y="42863"/>
            <a:ext cx="10369550" cy="10668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4000" dirty="0" smtClean="0">
                <a:effectLst>
                  <a:outerShdw blurRad="38100" dist="38100" dir="2700000" algn="tl">
                    <a:srgbClr val="000000">
                      <a:alpha val="43137"/>
                    </a:srgbClr>
                  </a:outerShdw>
                </a:effectLst>
              </a:rPr>
              <a:t>Noch Fragen…?</a:t>
            </a:r>
          </a:p>
        </p:txBody>
      </p:sp>
      <p:sp>
        <p:nvSpPr>
          <p:cNvPr id="9" name="Rectangle 3"/>
          <p:cNvSpPr txBox="1">
            <a:spLocks noChangeArrowheads="1"/>
          </p:cNvSpPr>
          <p:nvPr/>
        </p:nvSpPr>
        <p:spPr bwMode="auto">
          <a:xfrm>
            <a:off x="519113" y="1171575"/>
            <a:ext cx="10012362" cy="5203825"/>
          </a:xfrm>
          <a:prstGeom prst="rect">
            <a:avLst/>
          </a:prstGeom>
          <a:noFill/>
          <a:ln w="9525">
            <a:noFill/>
            <a:round/>
            <a:headEnd/>
            <a:tailEnd/>
          </a:ln>
        </p:spPr>
        <p:txBody>
          <a:bodyPr lIns="106908" tIns="53634" rIns="106908" bIns="53634"/>
          <a:lstStyle/>
          <a:p>
            <a:pPr marL="400050" indent="-400050">
              <a:lnSpc>
                <a:spcPct val="90000"/>
              </a:lnSpc>
              <a:spcBef>
                <a:spcPts val="575"/>
              </a:spcBef>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2300" kern="0" dirty="0">
                <a:solidFill>
                  <a:srgbClr val="333399"/>
                </a:solidFill>
                <a:latin typeface="+mn-lt"/>
                <a:ea typeface="+mn-ea"/>
                <a:cs typeface="+mn-cs"/>
              </a:rPr>
              <a:t> </a:t>
            </a:r>
          </a:p>
          <a:p>
            <a:pPr marL="400050" indent="-400050" algn="ctr">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5400" kern="0" dirty="0">
                <a:solidFill>
                  <a:srgbClr val="000099"/>
                </a:solidFill>
                <a:latin typeface="+mn-lt"/>
                <a:ea typeface="+mn-ea"/>
                <a:cs typeface="+mn-cs"/>
              </a:rPr>
              <a:t>www.medien-sicher.de</a:t>
            </a:r>
          </a:p>
          <a:p>
            <a:pPr marL="400050" indent="-400050" algn="ctr">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600" kern="0" dirty="0" smtClean="0">
                <a:solidFill>
                  <a:srgbClr val="000099"/>
                </a:solidFill>
                <a:latin typeface="+mn-lt"/>
                <a:ea typeface="+mn-ea"/>
                <a:cs typeface="+mn-cs"/>
              </a:rPr>
              <a:t/>
            </a:r>
            <a:br>
              <a:rPr lang="de-DE" sz="3600" kern="0" dirty="0" smtClean="0">
                <a:solidFill>
                  <a:srgbClr val="000099"/>
                </a:solidFill>
                <a:latin typeface="+mn-lt"/>
                <a:ea typeface="+mn-ea"/>
                <a:cs typeface="+mn-cs"/>
              </a:rPr>
            </a:br>
            <a:r>
              <a:rPr lang="de-DE" sz="3600" kern="0" dirty="0" err="1" smtClean="0">
                <a:solidFill>
                  <a:srgbClr val="000099"/>
                </a:solidFill>
                <a:latin typeface="+mn-lt"/>
                <a:ea typeface="+mn-ea"/>
                <a:cs typeface="+mn-cs"/>
              </a:rPr>
              <a:t>Youtube</a:t>
            </a:r>
            <a:r>
              <a:rPr lang="de-DE" sz="3600" kern="0" dirty="0" smtClean="0">
                <a:solidFill>
                  <a:srgbClr val="000099"/>
                </a:solidFill>
                <a:latin typeface="+mn-lt"/>
                <a:ea typeface="+mn-ea"/>
                <a:cs typeface="+mn-cs"/>
              </a:rPr>
              <a:t>: </a:t>
            </a:r>
            <a:r>
              <a:rPr lang="de-DE" sz="3600" kern="0" dirty="0" err="1" smtClean="0">
                <a:solidFill>
                  <a:srgbClr val="000099"/>
                </a:solidFill>
                <a:latin typeface="+mn-lt"/>
                <a:ea typeface="+mn-ea"/>
                <a:cs typeface="+mn-cs"/>
              </a:rPr>
              <a:t>JMSHessen</a:t>
            </a:r>
            <a:endParaRPr lang="de-DE" sz="3600" kern="0" dirty="0" smtClean="0">
              <a:solidFill>
                <a:srgbClr val="000099"/>
              </a:solidFill>
              <a:latin typeface="+mn-lt"/>
              <a:ea typeface="+mn-ea"/>
              <a:cs typeface="+mn-cs"/>
            </a:endParaRPr>
          </a:p>
          <a:p>
            <a:pPr marL="400050" indent="-400050" algn="ctr">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600" kern="0" dirty="0" smtClean="0">
                <a:solidFill>
                  <a:srgbClr val="000099"/>
                </a:solidFill>
                <a:latin typeface="+mn-lt"/>
                <a:ea typeface="+mn-ea"/>
                <a:cs typeface="+mn-cs"/>
              </a:rPr>
              <a:t>Instagram: mediensicher</a:t>
            </a:r>
          </a:p>
          <a:p>
            <a:pPr marL="400050" indent="-400050" algn="ctr">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600" kern="0" dirty="0" smtClean="0">
                <a:solidFill>
                  <a:srgbClr val="000099"/>
                </a:solidFill>
                <a:latin typeface="+mn-lt"/>
                <a:ea typeface="+mn-ea"/>
                <a:cs typeface="+mn-cs"/>
              </a:rPr>
              <a:t>Facebook: Günter </a:t>
            </a:r>
            <a:r>
              <a:rPr lang="de-DE" sz="3600" kern="0" dirty="0">
                <a:solidFill>
                  <a:srgbClr val="000099"/>
                </a:solidFill>
                <a:latin typeface="+mn-lt"/>
                <a:ea typeface="+mn-ea"/>
                <a:cs typeface="+mn-cs"/>
              </a:rPr>
              <a:t>S</a:t>
            </a:r>
            <a:r>
              <a:rPr lang="de-DE" sz="3600" kern="0" dirty="0" smtClean="0">
                <a:solidFill>
                  <a:srgbClr val="000099"/>
                </a:solidFill>
                <a:latin typeface="+mn-lt"/>
                <a:ea typeface="+mn-ea"/>
                <a:cs typeface="+mn-cs"/>
              </a:rPr>
              <a:t>teppich</a:t>
            </a:r>
            <a:endParaRPr lang="de-DE" sz="3600" kern="0" dirty="0">
              <a:solidFill>
                <a:srgbClr val="000099"/>
              </a:solidFill>
              <a:latin typeface="+mn-lt"/>
              <a:ea typeface="+mn-ea"/>
              <a:cs typeface="+mn-cs"/>
            </a:endParaRPr>
          </a:p>
          <a:p>
            <a:pPr marL="400050" indent="-400050">
              <a:lnSpc>
                <a:spcPct val="90000"/>
              </a:lnSpc>
              <a:spcBef>
                <a:spcPts val="70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endParaRPr lang="de-DE" sz="1400" kern="0" dirty="0">
              <a:solidFill>
                <a:srgbClr val="000099"/>
              </a:solidFill>
              <a:latin typeface="+mn-lt"/>
              <a:ea typeface="+mn-ea"/>
              <a:cs typeface="+mn-cs"/>
            </a:endParaRPr>
          </a:p>
          <a:p>
            <a:pPr marL="400050" indent="-400050" algn="ctr">
              <a:lnSpc>
                <a:spcPct val="90000"/>
              </a:lnSpc>
              <a:spcBef>
                <a:spcPts val="70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endParaRPr lang="de-DE" sz="3600" kern="0" dirty="0">
              <a:solidFill>
                <a:srgbClr val="333399"/>
              </a:solidFill>
              <a:latin typeface="+mn-lt"/>
              <a:ea typeface="+mn-ea"/>
              <a:cs typeface="+mn-cs"/>
            </a:endParaRPr>
          </a:p>
          <a:p>
            <a:pPr marL="400050" indent="-400050" algn="ctr">
              <a:lnSpc>
                <a:spcPct val="90000"/>
              </a:lnSpc>
              <a:spcBef>
                <a:spcPts val="925"/>
              </a:spcBef>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endParaRPr lang="de-DE" sz="3700" kern="0" dirty="0" smtClean="0">
              <a:solidFill>
                <a:srgbClr val="000099"/>
              </a:solidFill>
              <a:latin typeface="+mn-lt"/>
              <a:ea typeface="+mn-ea"/>
              <a:cs typeface="+mn-cs"/>
            </a:endParaRPr>
          </a:p>
          <a:p>
            <a:pPr marL="400050" indent="-400050" algn="ctr">
              <a:lnSpc>
                <a:spcPct val="90000"/>
              </a:lnSpc>
              <a:spcBef>
                <a:spcPts val="925"/>
              </a:spcBef>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700" kern="0" dirty="0" smtClean="0">
                <a:solidFill>
                  <a:srgbClr val="000099"/>
                </a:solidFill>
                <a:latin typeface="+mn-lt"/>
                <a:ea typeface="+mn-ea"/>
                <a:cs typeface="+mn-cs"/>
              </a:rPr>
              <a:t>Vielen Dank!</a:t>
            </a:r>
            <a:endParaRPr lang="de-DE" sz="3700" kern="0" dirty="0">
              <a:solidFill>
                <a:srgbClr val="000099"/>
              </a:solidFill>
              <a:latin typeface="+mn-lt"/>
              <a:ea typeface="+mn-ea"/>
              <a:cs typeface="+mn-cs"/>
            </a:endParaRPr>
          </a:p>
        </p:txBody>
      </p:sp>
      <p:pic>
        <p:nvPicPr>
          <p:cNvPr id="11" name="Picture 6" descr="MCj043382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913" y="2816225"/>
            <a:ext cx="23717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593" y="1637880"/>
            <a:ext cx="6508375" cy="43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3234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27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nodeType="clickEffect">
                                  <p:stCondLst>
                                    <p:cond delay="0"/>
                                  </p:stCondLst>
                                  <p:childTnLst>
                                    <p:anim calcmode="lin" valueType="num">
                                      <p:cBhvr>
                                        <p:cTn id="10" dur="500"/>
                                        <p:tgtEl>
                                          <p:spTgt spid="72712"/>
                                        </p:tgtEl>
                                        <p:attrNameLst>
                                          <p:attrName>ppt_w</p:attrName>
                                        </p:attrNameLst>
                                      </p:cBhvr>
                                      <p:tavLst>
                                        <p:tav tm="0">
                                          <p:val>
                                            <p:strVal val="ppt_w"/>
                                          </p:val>
                                        </p:tav>
                                        <p:tav tm="100000">
                                          <p:val>
                                            <p:fltVal val="0"/>
                                          </p:val>
                                        </p:tav>
                                      </p:tavLst>
                                    </p:anim>
                                    <p:anim calcmode="lin" valueType="num">
                                      <p:cBhvr>
                                        <p:cTn id="11" dur="500"/>
                                        <p:tgtEl>
                                          <p:spTgt spid="72712"/>
                                        </p:tgtEl>
                                        <p:attrNameLst>
                                          <p:attrName>ppt_h</p:attrName>
                                        </p:attrNameLst>
                                      </p:cBhvr>
                                      <p:tavLst>
                                        <p:tav tm="0">
                                          <p:val>
                                            <p:strVal val="ppt_h"/>
                                          </p:val>
                                        </p:tav>
                                        <p:tav tm="100000">
                                          <p:val>
                                            <p:fltVal val="0"/>
                                          </p:val>
                                        </p:tav>
                                      </p:tavLst>
                                    </p:anim>
                                    <p:set>
                                      <p:cBhvr>
                                        <p:cTn id="12" dur="1" fill="hold">
                                          <p:stCondLst>
                                            <p:cond delay="499"/>
                                          </p:stCondLst>
                                        </p:cTn>
                                        <p:tgtEl>
                                          <p:spTgt spid="72712"/>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788" y="1782763"/>
            <a:ext cx="5087937"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5161" y="1265238"/>
            <a:ext cx="51895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p:cNvSpPr>
            <a:spLocks noGrp="1" noChangeArrowheads="1"/>
          </p:cNvSpPr>
          <p:nvPr>
            <p:ph type="title"/>
          </p:nvPr>
        </p:nvSpPr>
        <p:spPr>
          <a:xfrm>
            <a:off x="772357" y="95250"/>
            <a:ext cx="10333608" cy="10747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t>„Generation Kassettenrekorder“ trifft „Digital Na</a:t>
            </a:r>
            <a:r>
              <a:rPr lang="de-DE" dirty="0" smtClean="0">
                <a:solidFill>
                  <a:srgbClr val="00B050"/>
                </a:solidFill>
              </a:rPr>
              <a:t>(t)</a:t>
            </a:r>
            <a:r>
              <a:rPr lang="de-DE" dirty="0" err="1" smtClean="0"/>
              <a:t>ives</a:t>
            </a:r>
            <a:r>
              <a:rPr lang="de-DE" dirty="0" smtClean="0"/>
              <a:t>“</a:t>
            </a:r>
            <a:endParaRPr lang="de-DE" dirty="0" smtClean="0">
              <a:effectLst>
                <a:outerShdw blurRad="38100" dist="38100" dir="2700000" algn="tl">
                  <a:srgbClr val="000000"/>
                </a:outerShdw>
              </a:effectLst>
            </a:endParaRPr>
          </a:p>
        </p:txBody>
      </p:sp>
      <p:pic>
        <p:nvPicPr>
          <p:cNvPr id="29" name="Grafik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160" y="1673068"/>
            <a:ext cx="5723062" cy="5147347"/>
          </a:xfrm>
          <a:prstGeom prst="rect">
            <a:avLst/>
          </a:prstGeom>
        </p:spPr>
      </p:pic>
      <p:pic>
        <p:nvPicPr>
          <p:cNvPr id="2" name="Grafi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788" y="1465771"/>
            <a:ext cx="5925312" cy="5358384"/>
          </a:xfrm>
          <a:prstGeom prst="rect">
            <a:avLst/>
          </a:prstGeom>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9895" y="2469305"/>
            <a:ext cx="5742930" cy="3310415"/>
          </a:xfrm>
          <a:prstGeom prst="ellipse">
            <a:avLst/>
          </a:prstGeom>
          <a:ln>
            <a:noFill/>
          </a:ln>
          <a:effectLst>
            <a:glow rad="1638300">
              <a:srgbClr val="2D2DB9">
                <a:lumMod val="75000"/>
                <a:alpha val="79000"/>
              </a:srgbClr>
            </a:glow>
            <a:softEdge rad="63500"/>
          </a:effectLst>
        </p:spPr>
      </p:pic>
      <p:pic>
        <p:nvPicPr>
          <p:cNvPr id="14" name="Grafik 8"/>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2219325" y="1759966"/>
            <a:ext cx="7581900" cy="50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Legende 2"/>
          <p:cNvSpPr/>
          <p:nvPr/>
        </p:nvSpPr>
        <p:spPr bwMode="auto">
          <a:xfrm>
            <a:off x="6810232" y="1064524"/>
            <a:ext cx="2702256" cy="2265529"/>
          </a:xfrm>
          <a:prstGeom prst="wedgeEllipseCallout">
            <a:avLst/>
          </a:prstGeom>
          <a:solidFill>
            <a:schemeClr val="bg1"/>
          </a:solidFill>
          <a:ln w="47625" cap="flat" cmpd="sng" algn="ctr">
            <a:solidFill>
              <a:srgbClr val="FF33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hangingPunct="0">
              <a:buClr>
                <a:srgbClr val="000000"/>
              </a:buClr>
              <a:buSzPct val="100000"/>
            </a:pPr>
            <a:r>
              <a:rPr lang="de-DE" sz="2000" dirty="0">
                <a:solidFill>
                  <a:srgbClr val="000099"/>
                </a:solidFill>
              </a:rPr>
              <a:t>„Die ich rief, die </a:t>
            </a:r>
            <a:r>
              <a:rPr lang="de-DE" sz="2000" dirty="0" smtClean="0">
                <a:solidFill>
                  <a:srgbClr val="000099"/>
                </a:solidFill>
              </a:rPr>
              <a:t>Geister…</a:t>
            </a:r>
            <a:r>
              <a:rPr lang="de-DE" sz="2000" dirty="0">
                <a:solidFill>
                  <a:srgbClr val="000099"/>
                </a:solidFill>
              </a:rPr>
              <a:t/>
            </a:r>
            <a:br>
              <a:rPr lang="de-DE" sz="2000" dirty="0">
                <a:solidFill>
                  <a:srgbClr val="000099"/>
                </a:solidFill>
              </a:rPr>
            </a:br>
            <a:r>
              <a:rPr lang="de-DE" sz="2000" dirty="0" smtClean="0">
                <a:solidFill>
                  <a:srgbClr val="000099"/>
                </a:solidFill>
              </a:rPr>
              <a:t>hab‘ ich irgendwie gar nicht mehr im Griff…“</a:t>
            </a:r>
            <a:endParaRPr kumimoji="0" lang="de-DE" sz="2000" b="0" i="0" u="none" strike="noStrike" cap="none" normalizeH="0" baseline="0" dirty="0" smtClean="0">
              <a:ln>
                <a:noFill/>
              </a:ln>
              <a:solidFill>
                <a:srgbClr val="000099"/>
              </a:solidFill>
              <a:effectLst/>
            </a:endParaRPr>
          </a:p>
        </p:txBody>
      </p:sp>
      <p:sp>
        <p:nvSpPr>
          <p:cNvPr id="10" name="Band nach oben 9"/>
          <p:cNvSpPr/>
          <p:nvPr/>
        </p:nvSpPr>
        <p:spPr bwMode="auto">
          <a:xfrm>
            <a:off x="1713252" y="1531783"/>
            <a:ext cx="8414657" cy="4076926"/>
          </a:xfrm>
          <a:prstGeom prst="ribbon2">
            <a:avLst/>
          </a:prstGeom>
          <a:solidFill>
            <a:schemeClr val="bg1"/>
          </a:solidFill>
          <a:ln w="50800" cap="flat" cmpd="sng" algn="ctr">
            <a:solidFill>
              <a:srgbClr val="C8D8E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pPr>
            <a:endParaRPr lang="de-DE" sz="2800" dirty="0" smtClean="0">
              <a:solidFill>
                <a:srgbClr val="000099"/>
              </a:solidFill>
            </a:endParaRPr>
          </a:p>
          <a:p>
            <a:pPr algn="ctr" eaLnBrk="0" hangingPunct="0">
              <a:buClr>
                <a:srgbClr val="000000"/>
              </a:buClr>
              <a:buSzPct val="100000"/>
            </a:pPr>
            <a:r>
              <a:rPr lang="de-DE" sz="4000" b="1" dirty="0" smtClean="0">
                <a:solidFill>
                  <a:srgbClr val="000099"/>
                </a:solidFill>
                <a:effectLst>
                  <a:outerShdw blurRad="38100" dist="38100" dir="2700000" algn="tl">
                    <a:srgbClr val="000000">
                      <a:alpha val="43137"/>
                    </a:srgbClr>
                  </a:outerShdw>
                </a:effectLst>
              </a:rPr>
              <a:t>.</a:t>
            </a:r>
            <a:r>
              <a:rPr lang="de-DE" sz="4000" b="1" dirty="0">
                <a:solidFill>
                  <a:srgbClr val="000099"/>
                </a:solidFill>
                <a:effectLst>
                  <a:outerShdw blurRad="38100" dist="38100" dir="2700000" algn="tl">
                    <a:srgbClr val="000000">
                      <a:alpha val="43137"/>
                    </a:srgbClr>
                  </a:outerShdw>
                </a:effectLst>
              </a:rPr>
              <a:t>de </a:t>
            </a:r>
            <a:endParaRPr lang="de-DE" sz="4000" b="1" dirty="0" smtClean="0">
              <a:solidFill>
                <a:srgbClr val="000099"/>
              </a:solidFill>
              <a:effectLst>
                <a:outerShdw blurRad="38100" dist="38100" dir="2700000" algn="tl">
                  <a:srgbClr val="000000">
                    <a:alpha val="43137"/>
                  </a:srgbClr>
                </a:outerShdw>
              </a:effectLst>
            </a:endParaRPr>
          </a:p>
          <a:p>
            <a:pPr algn="ctr" eaLnBrk="0" hangingPunct="0">
              <a:buClr>
                <a:srgbClr val="000000"/>
              </a:buClr>
              <a:buSzPct val="100000"/>
            </a:pPr>
            <a:r>
              <a:rPr lang="de-DE" sz="4000" dirty="0" smtClean="0">
                <a:solidFill>
                  <a:srgbClr val="000099"/>
                </a:solidFill>
              </a:rPr>
              <a:t>= </a:t>
            </a:r>
          </a:p>
          <a:p>
            <a:pPr algn="ctr" eaLnBrk="0" hangingPunct="0">
              <a:buClr>
                <a:srgbClr val="000000"/>
              </a:buClr>
              <a:buSzPct val="100000"/>
            </a:pPr>
            <a:r>
              <a:rPr lang="de-DE" sz="4000" b="1" dirty="0" smtClean="0">
                <a:solidFill>
                  <a:srgbClr val="000099"/>
                </a:solidFill>
                <a:effectLst>
                  <a:outerShdw blurRad="38100" dist="38100" dir="2700000" algn="tl">
                    <a:srgbClr val="000000">
                      <a:alpha val="43137"/>
                    </a:srgbClr>
                  </a:outerShdw>
                </a:effectLst>
              </a:rPr>
              <a:t>D</a:t>
            </a:r>
            <a:r>
              <a:rPr lang="de-DE" sz="4000" dirty="0" smtClean="0">
                <a:solidFill>
                  <a:srgbClr val="000099"/>
                </a:solidFill>
              </a:rPr>
              <a:t>igitales </a:t>
            </a:r>
            <a:r>
              <a:rPr lang="de-DE" sz="4000" b="1" dirty="0">
                <a:solidFill>
                  <a:srgbClr val="000099"/>
                </a:solidFill>
                <a:effectLst>
                  <a:outerShdw blurRad="38100" dist="38100" dir="2700000" algn="tl">
                    <a:srgbClr val="000000">
                      <a:alpha val="43137"/>
                    </a:srgbClr>
                  </a:outerShdw>
                </a:effectLst>
              </a:rPr>
              <a:t>E</a:t>
            </a:r>
            <a:r>
              <a:rPr lang="de-DE" sz="4000" dirty="0">
                <a:solidFill>
                  <a:srgbClr val="000099"/>
                </a:solidFill>
              </a:rPr>
              <a:t>ntwicklungsland</a:t>
            </a: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de-DE" sz="4000" b="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19039603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0" presetClass="exit" presetSubtype="0" fill="hold"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100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585211" y="3132002"/>
            <a:ext cx="10541968" cy="303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a:lstStyle>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solidFill>
                  <a:srgbClr val="000099"/>
                </a:solidFill>
              </a:rPr>
              <a:t>„Jeder Mensch hat das Recht, selbst darüber zu bestimmen, </a:t>
            </a:r>
            <a:br>
              <a:rPr lang="de-DE" sz="2400" kern="0" dirty="0" smtClean="0">
                <a:solidFill>
                  <a:srgbClr val="000099"/>
                </a:solidFill>
              </a:rPr>
            </a:br>
            <a:r>
              <a:rPr lang="de-DE" sz="2400" kern="0" dirty="0" smtClean="0">
                <a:solidFill>
                  <a:srgbClr val="000099"/>
                </a:solidFill>
              </a:rPr>
              <a:t>  ob … Bilder von ihm veröffentlicht werden.“ </a:t>
            </a:r>
            <a:r>
              <a:rPr lang="de-DE" sz="1600" kern="0" dirty="0" smtClean="0">
                <a:solidFill>
                  <a:srgbClr val="000099"/>
                </a:solidFill>
              </a:rPr>
              <a:t>(§ 22 Kunsturheberrechtsgesetz)</a:t>
            </a:r>
            <a:r>
              <a:rPr lang="de-DE" sz="2400" kern="0" dirty="0" smtClean="0">
                <a:solidFill>
                  <a:srgbClr val="000099"/>
                </a:solidFill>
              </a:rPr>
              <a:t> </a:t>
            </a:r>
          </a:p>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solidFill>
                  <a:srgbClr val="000099"/>
                </a:solidFill>
              </a:rPr>
              <a:t>Bei Kindern müssen die Eltern zustimmen!</a:t>
            </a:r>
          </a:p>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b="1" kern="0" dirty="0" smtClean="0">
                <a:solidFill>
                  <a:srgbClr val="FF0000"/>
                </a:solidFill>
              </a:rPr>
              <a:t>Wer fragt die Kinder?!</a:t>
            </a:r>
          </a:p>
          <a:p>
            <a:pPr marL="400050" indent="-400050" eaLnBrk="1" hangingPunct="1">
              <a:lnSpc>
                <a:spcPts val="3600"/>
              </a:lnSpc>
              <a:spcBef>
                <a:spcPct val="0"/>
              </a:spcBef>
              <a:buClr>
                <a:srgbClr val="333399"/>
              </a:buClr>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400" kern="0" dirty="0" smtClean="0">
                <a:solidFill>
                  <a:srgbClr val="000099"/>
                </a:solidFill>
              </a:rPr>
              <a:t>§ 201a Verletzung des höchstpersönlichen Lebensbereichs (Paparazzi-§)</a:t>
            </a:r>
            <a:r>
              <a:rPr lang="de-DE" sz="2400" b="1" kern="0" dirty="0">
                <a:solidFill>
                  <a:srgbClr val="FF0000"/>
                </a:solidFill>
              </a:rPr>
              <a:t> </a:t>
            </a:r>
            <a:r>
              <a:rPr lang="de-DE" sz="2400" b="1" kern="0" dirty="0" smtClean="0">
                <a:solidFill>
                  <a:srgbClr val="FF0000"/>
                </a:solidFill>
              </a:rPr>
              <a:t>Seit 01/2015: </a:t>
            </a:r>
            <a:r>
              <a:rPr lang="de-DE" sz="2400" b="1" kern="0" dirty="0">
                <a:solidFill>
                  <a:srgbClr val="FF0000"/>
                </a:solidFill>
              </a:rPr>
              <a:t>Verbreitung peinlicher Fotos/Videos </a:t>
            </a:r>
            <a:r>
              <a:rPr lang="de-DE" sz="2400" b="1" kern="0" dirty="0" smtClean="0">
                <a:solidFill>
                  <a:srgbClr val="FF0000"/>
                </a:solidFill>
              </a:rPr>
              <a:t>=&gt; </a:t>
            </a:r>
            <a:r>
              <a:rPr lang="de-DE" sz="2400" b="1" kern="0" dirty="0">
                <a:solidFill>
                  <a:srgbClr val="FF0000"/>
                </a:solidFill>
              </a:rPr>
              <a:t>Straftat</a:t>
            </a:r>
            <a:r>
              <a:rPr lang="de-DE" sz="2400" b="1" kern="0" dirty="0" smtClean="0">
                <a:solidFill>
                  <a:srgbClr val="FF0000"/>
                </a:solidFill>
              </a:rPr>
              <a:t>!</a:t>
            </a:r>
            <a:endParaRPr lang="de-DE" sz="2400" b="1" kern="0" dirty="0">
              <a:solidFill>
                <a:srgbClr val="FF0000"/>
              </a:solidFill>
            </a:endParaRPr>
          </a:p>
        </p:txBody>
      </p:sp>
      <p:sp>
        <p:nvSpPr>
          <p:cNvPr id="7" name="Rectangle 1"/>
          <p:cNvSpPr>
            <a:spLocks noGrp="1" noChangeArrowheads="1"/>
          </p:cNvSpPr>
          <p:nvPr>
            <p:ph type="title"/>
          </p:nvPr>
        </p:nvSpPr>
        <p:spPr>
          <a:xfrm>
            <a:off x="576263" y="163513"/>
            <a:ext cx="10369550" cy="86042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solidFill>
                  <a:srgbClr val="000099"/>
                </a:solidFill>
                <a:effectLst>
                  <a:outerShdw blurRad="38100" dist="38100" dir="2700000" algn="tl">
                    <a:srgbClr val="000000">
                      <a:alpha val="43137"/>
                    </a:srgbClr>
                  </a:outerShdw>
                </a:effectLst>
              </a:rPr>
              <a:t>Das Recht am eigenen Bild</a:t>
            </a:r>
          </a:p>
        </p:txBody>
      </p:sp>
      <p:grpSp>
        <p:nvGrpSpPr>
          <p:cNvPr id="9" name="Gruppieren 8"/>
          <p:cNvGrpSpPr/>
          <p:nvPr/>
        </p:nvGrpSpPr>
        <p:grpSpPr>
          <a:xfrm>
            <a:off x="948243" y="665618"/>
            <a:ext cx="9624676" cy="2347990"/>
            <a:chOff x="948243" y="3123743"/>
            <a:chExt cx="9624676" cy="2347990"/>
          </a:xfrm>
        </p:grpSpPr>
        <p:pic>
          <p:nvPicPr>
            <p:cNvPr id="10" name="Picture 4" descr="MCj0440422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2585" y="3538209"/>
              <a:ext cx="2416905" cy="19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bgerundete rechteckige Legende 11"/>
            <p:cNvSpPr/>
            <p:nvPr/>
          </p:nvSpPr>
          <p:spPr bwMode="auto">
            <a:xfrm rot="21133414">
              <a:off x="8307768" y="3123743"/>
              <a:ext cx="2265151" cy="1513621"/>
            </a:xfrm>
            <a:prstGeom prst="wedgeRoundRectCallout">
              <a:avLst>
                <a:gd name="adj1" fmla="val -100162"/>
                <a:gd name="adj2" fmla="val 37291"/>
                <a:gd name="adj3" fmla="val 16667"/>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2400" b="0" i="0" u="none" strike="noStrike" cap="none" normalizeH="0" baseline="0" dirty="0" smtClean="0">
                  <a:ln>
                    <a:noFill/>
                  </a:ln>
                  <a:solidFill>
                    <a:srgbClr val="000099"/>
                  </a:solidFill>
                  <a:effectLst/>
                  <a:latin typeface="Arial" charset="0"/>
                  <a:ea typeface="Arial Unicode MS" pitchFamily="34" charset="-128"/>
                  <a:cs typeface="Arial Unicode MS" pitchFamily="34" charset="-128"/>
                </a:rPr>
                <a:t>Darf ich </a:t>
              </a:r>
              <a:br>
                <a:rPr kumimoji="0" lang="de-DE" sz="2400" b="0" i="0" u="none" strike="noStrike" cap="none" normalizeH="0" baseline="0" dirty="0" smtClean="0">
                  <a:ln>
                    <a:noFill/>
                  </a:ln>
                  <a:solidFill>
                    <a:srgbClr val="000099"/>
                  </a:solidFill>
                  <a:effectLst/>
                  <a:latin typeface="Arial" charset="0"/>
                  <a:ea typeface="Arial Unicode MS" pitchFamily="34" charset="-128"/>
                  <a:cs typeface="Arial Unicode MS" pitchFamily="34" charset="-128"/>
                </a:rPr>
              </a:br>
              <a:r>
                <a:rPr kumimoji="0" lang="de-DE" sz="2400" b="0" i="0" u="none" strike="noStrike" cap="none" normalizeH="0" baseline="0" dirty="0" smtClean="0">
                  <a:ln>
                    <a:noFill/>
                  </a:ln>
                  <a:solidFill>
                    <a:srgbClr val="000099"/>
                  </a:solidFill>
                  <a:effectLst/>
                  <a:latin typeface="Arial" charset="0"/>
                  <a:ea typeface="Arial Unicode MS" pitchFamily="34" charset="-128"/>
                  <a:cs typeface="Arial Unicode MS" pitchFamily="34" charset="-128"/>
                </a:rPr>
                <a:t>das Bild verbreiten?</a:t>
              </a:r>
            </a:p>
          </p:txBody>
        </p:sp>
        <p:sp>
          <p:nvSpPr>
            <p:cNvPr id="11" name="Abgerundete rechteckige Legende 10"/>
            <p:cNvSpPr/>
            <p:nvPr/>
          </p:nvSpPr>
          <p:spPr bwMode="auto">
            <a:xfrm rot="840113">
              <a:off x="948243" y="3132996"/>
              <a:ext cx="2541320" cy="1080587"/>
            </a:xfrm>
            <a:prstGeom prst="wedgeRoundRectCallout">
              <a:avLst>
                <a:gd name="adj1" fmla="val 77298"/>
                <a:gd name="adj2" fmla="val 20697"/>
                <a:gd name="adj3" fmla="val 16667"/>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de-DE" sz="2400" b="0" i="0" u="none" strike="noStrike" cap="none" normalizeH="0" baseline="0" dirty="0" smtClean="0">
                  <a:ln>
                    <a:noFill/>
                  </a:ln>
                  <a:solidFill>
                    <a:srgbClr val="000099"/>
                  </a:solidFill>
                  <a:effectLst/>
                  <a:latin typeface="Arial" charset="0"/>
                  <a:ea typeface="Arial Unicode MS" pitchFamily="34" charset="-128"/>
                  <a:cs typeface="Arial Unicode MS" pitchFamily="34" charset="-128"/>
                </a:rPr>
                <a:t>Darf ich dich fotografieren?</a:t>
              </a:r>
            </a:p>
          </p:txBody>
        </p:sp>
      </p:grpSp>
      <p:sp>
        <p:nvSpPr>
          <p:cNvPr id="13" name="Textfeld 12"/>
          <p:cNvSpPr txBox="1"/>
          <p:nvPr/>
        </p:nvSpPr>
        <p:spPr>
          <a:xfrm>
            <a:off x="2" y="2506869"/>
            <a:ext cx="11523661" cy="4247317"/>
          </a:xfrm>
          <a:prstGeom prst="rect">
            <a:avLst/>
          </a:prstGeom>
          <a:solidFill>
            <a:srgbClr val="FFFFCC"/>
          </a:solidFill>
        </p:spPr>
        <p:txBody>
          <a:bodyPr wrap="square" rtlCol="0">
            <a:spAutoFit/>
          </a:bodyPr>
          <a:lstStyle/>
          <a:p>
            <a:pPr algn="ctr"/>
            <a:r>
              <a:rPr lang="de-DE" sz="2400" b="1" dirty="0">
                <a:solidFill>
                  <a:schemeClr val="tx1"/>
                </a:solidFill>
              </a:rPr>
              <a:t>§ 201a</a:t>
            </a:r>
          </a:p>
          <a:p>
            <a:pPr algn="ctr"/>
            <a:r>
              <a:rPr lang="de-DE" sz="2400" b="1" dirty="0">
                <a:solidFill>
                  <a:schemeClr val="tx1"/>
                </a:solidFill>
              </a:rPr>
              <a:t>Verletzung des höchstpersönlichen Lebensbereichs durch </a:t>
            </a:r>
            <a:r>
              <a:rPr lang="de-DE" sz="2400" b="1" dirty="0">
                <a:solidFill>
                  <a:srgbClr val="FF0000"/>
                </a:solidFill>
              </a:rPr>
              <a:t>Bildaufnahmen</a:t>
            </a:r>
          </a:p>
          <a:p>
            <a:pPr algn="ctr"/>
            <a:r>
              <a:rPr lang="de-DE" sz="1200" b="1" dirty="0" smtClean="0">
                <a:solidFill>
                  <a:schemeClr val="tx1"/>
                </a:solidFill>
              </a:rPr>
              <a:t>Gültig seit 27.01.2015</a:t>
            </a:r>
          </a:p>
          <a:p>
            <a:endParaRPr lang="de-DE" sz="1200" b="1" dirty="0">
              <a:solidFill>
                <a:schemeClr val="tx1"/>
              </a:solidFill>
            </a:endParaRPr>
          </a:p>
          <a:p>
            <a:r>
              <a:rPr lang="de-DE" b="1" dirty="0" smtClean="0">
                <a:solidFill>
                  <a:schemeClr val="tx1"/>
                </a:solidFill>
              </a:rPr>
              <a:t>Freiheitsstrafe </a:t>
            </a:r>
            <a:r>
              <a:rPr lang="de-DE" b="1" dirty="0">
                <a:solidFill>
                  <a:schemeClr val="tx1"/>
                </a:solidFill>
              </a:rPr>
              <a:t>bis zu zwei Jahren oder </a:t>
            </a:r>
            <a:r>
              <a:rPr lang="de-DE" b="1" dirty="0" smtClean="0">
                <a:solidFill>
                  <a:schemeClr val="tx1"/>
                </a:solidFill>
              </a:rPr>
              <a:t>Geldstrafe für Herstellung oder Weitergabe von Fotos/Videos</a:t>
            </a:r>
            <a:endParaRPr lang="de-DE" b="1" dirty="0">
              <a:solidFill>
                <a:schemeClr val="tx1"/>
              </a:solidFill>
            </a:endParaRPr>
          </a:p>
          <a:p>
            <a:pPr marL="1028700" lvl="1">
              <a:buBlip>
                <a:blip r:embed="rId5"/>
              </a:buBlip>
            </a:pPr>
            <a:r>
              <a:rPr lang="de-DE" sz="1600" dirty="0" smtClean="0">
                <a:solidFill>
                  <a:schemeClr val="tx1"/>
                </a:solidFill>
              </a:rPr>
              <a:t>einer </a:t>
            </a:r>
            <a:r>
              <a:rPr lang="de-DE" sz="1600" dirty="0">
                <a:solidFill>
                  <a:schemeClr val="tx1"/>
                </a:solidFill>
              </a:rPr>
              <a:t>anderen </a:t>
            </a:r>
            <a:r>
              <a:rPr lang="de-DE" sz="2400" b="1" dirty="0" smtClean="0">
                <a:solidFill>
                  <a:srgbClr val="FF0000"/>
                </a:solidFill>
              </a:rPr>
              <a:t>Person</a:t>
            </a:r>
            <a:r>
              <a:rPr lang="de-DE" sz="1600" dirty="0" smtClean="0">
                <a:solidFill>
                  <a:schemeClr val="tx1"/>
                </a:solidFill>
              </a:rPr>
              <a:t> </a:t>
            </a:r>
            <a:r>
              <a:rPr lang="de-DE" sz="2400" b="1" dirty="0">
                <a:solidFill>
                  <a:srgbClr val="FF0000"/>
                </a:solidFill>
              </a:rPr>
              <a:t>in einer Wohnung </a:t>
            </a:r>
            <a:r>
              <a:rPr lang="de-DE" sz="1600" b="1" dirty="0">
                <a:solidFill>
                  <a:srgbClr val="FF0000"/>
                </a:solidFill>
              </a:rPr>
              <a:t>oder einem gegen Einblick </a:t>
            </a:r>
            <a:r>
              <a:rPr lang="de-DE" sz="1600" b="1" dirty="0" smtClean="0">
                <a:solidFill>
                  <a:srgbClr val="FF0000"/>
                </a:solidFill>
              </a:rPr>
              <a:t/>
            </a:r>
            <a:br>
              <a:rPr lang="de-DE" sz="1600" b="1" dirty="0" smtClean="0">
                <a:solidFill>
                  <a:srgbClr val="FF0000"/>
                </a:solidFill>
              </a:rPr>
            </a:br>
            <a:r>
              <a:rPr lang="de-DE" sz="2400" b="1" dirty="0" smtClean="0">
                <a:solidFill>
                  <a:srgbClr val="FF0000"/>
                </a:solidFill>
              </a:rPr>
              <a:t>besonders </a:t>
            </a:r>
            <a:r>
              <a:rPr lang="de-DE" sz="2400" b="1" dirty="0">
                <a:solidFill>
                  <a:srgbClr val="FF0000"/>
                </a:solidFill>
              </a:rPr>
              <a:t>geschützten </a:t>
            </a:r>
            <a:r>
              <a:rPr lang="de-DE" sz="2400" b="1" dirty="0" smtClean="0">
                <a:solidFill>
                  <a:srgbClr val="FF0000"/>
                </a:solidFill>
              </a:rPr>
              <a:t>Raum</a:t>
            </a:r>
            <a:endParaRPr lang="de-DE" sz="1600" dirty="0">
              <a:solidFill>
                <a:schemeClr val="tx1"/>
              </a:solidFill>
            </a:endParaRPr>
          </a:p>
          <a:p>
            <a:pPr marL="1028700" lvl="1">
              <a:buBlip>
                <a:blip r:embed="rId5"/>
              </a:buBlip>
            </a:pPr>
            <a:r>
              <a:rPr lang="de-DE" sz="1600" dirty="0" smtClean="0">
                <a:solidFill>
                  <a:schemeClr val="tx1"/>
                </a:solidFill>
              </a:rPr>
              <a:t>die </a:t>
            </a:r>
            <a:r>
              <a:rPr lang="de-DE" sz="1600" dirty="0">
                <a:solidFill>
                  <a:schemeClr val="tx1"/>
                </a:solidFill>
              </a:rPr>
              <a:t>die </a:t>
            </a:r>
            <a:r>
              <a:rPr lang="de-DE" sz="2400" b="1" dirty="0">
                <a:solidFill>
                  <a:srgbClr val="FF0000"/>
                </a:solidFill>
              </a:rPr>
              <a:t>Hilflosigkeit einer anderen Person </a:t>
            </a:r>
            <a:r>
              <a:rPr lang="de-DE" sz="1600" b="1" dirty="0">
                <a:solidFill>
                  <a:srgbClr val="FF0000"/>
                </a:solidFill>
              </a:rPr>
              <a:t>zur Schau </a:t>
            </a:r>
            <a:r>
              <a:rPr lang="de-DE" sz="1600" b="1" dirty="0" smtClean="0">
                <a:solidFill>
                  <a:srgbClr val="FF0000"/>
                </a:solidFill>
              </a:rPr>
              <a:t>stellen,</a:t>
            </a:r>
          </a:p>
          <a:p>
            <a:pPr marL="1028700" lvl="1">
              <a:buBlip>
                <a:blip r:embed="rId5"/>
              </a:buBlip>
            </a:pPr>
            <a:r>
              <a:rPr lang="de-DE" sz="1600" dirty="0" smtClean="0">
                <a:solidFill>
                  <a:schemeClr val="tx1"/>
                </a:solidFill>
              </a:rPr>
              <a:t>auch </a:t>
            </a:r>
            <a:r>
              <a:rPr lang="de-DE" sz="2400" b="1" dirty="0" smtClean="0">
                <a:solidFill>
                  <a:srgbClr val="FF0000"/>
                </a:solidFill>
              </a:rPr>
              <a:t>unbefugte </a:t>
            </a:r>
            <a:r>
              <a:rPr lang="de-DE" sz="2400" b="1" dirty="0">
                <a:solidFill>
                  <a:srgbClr val="FF0000"/>
                </a:solidFill>
              </a:rPr>
              <a:t>Weitergabe</a:t>
            </a:r>
            <a:r>
              <a:rPr lang="de-DE" sz="1600" dirty="0">
                <a:solidFill>
                  <a:schemeClr val="tx1"/>
                </a:solidFill>
              </a:rPr>
              <a:t> </a:t>
            </a:r>
            <a:r>
              <a:rPr lang="de-DE" sz="1600" dirty="0" smtClean="0">
                <a:solidFill>
                  <a:schemeClr val="tx1"/>
                </a:solidFill>
              </a:rPr>
              <a:t>von </a:t>
            </a:r>
            <a:r>
              <a:rPr lang="de-DE" sz="1600" dirty="0">
                <a:solidFill>
                  <a:schemeClr val="tx1"/>
                </a:solidFill>
              </a:rPr>
              <a:t>befugt </a:t>
            </a:r>
            <a:r>
              <a:rPr lang="de-DE" sz="1600" dirty="0" smtClean="0">
                <a:solidFill>
                  <a:schemeClr val="tx1"/>
                </a:solidFill>
              </a:rPr>
              <a:t>hergestellten Bildaufnahmen.</a:t>
            </a:r>
            <a:endParaRPr lang="de-DE" sz="1600" dirty="0">
              <a:solidFill>
                <a:schemeClr val="tx1"/>
              </a:solidFill>
            </a:endParaRPr>
          </a:p>
          <a:p>
            <a:pPr marL="1028700" lvl="1">
              <a:buBlip>
                <a:blip r:embed="rId5"/>
              </a:buBlip>
            </a:pPr>
            <a:r>
              <a:rPr lang="de-DE" sz="1600" dirty="0" smtClean="0">
                <a:solidFill>
                  <a:schemeClr val="tx1"/>
                </a:solidFill>
              </a:rPr>
              <a:t>die dem </a:t>
            </a:r>
            <a:r>
              <a:rPr lang="de-DE" sz="2400" b="1" dirty="0">
                <a:solidFill>
                  <a:srgbClr val="FF0000"/>
                </a:solidFill>
              </a:rPr>
              <a:t>Ansehen der </a:t>
            </a:r>
            <a:r>
              <a:rPr lang="de-DE" sz="2400" b="1" dirty="0" smtClean="0">
                <a:solidFill>
                  <a:srgbClr val="FF0000"/>
                </a:solidFill>
              </a:rPr>
              <a:t>abgebildeten </a:t>
            </a:r>
            <a:r>
              <a:rPr lang="de-DE" sz="2400" b="1" dirty="0">
                <a:solidFill>
                  <a:srgbClr val="FF0000"/>
                </a:solidFill>
              </a:rPr>
              <a:t>Person erheblich </a:t>
            </a:r>
            <a:r>
              <a:rPr lang="de-DE" sz="2400" b="1" dirty="0" smtClean="0">
                <a:solidFill>
                  <a:srgbClr val="FF0000"/>
                </a:solidFill>
              </a:rPr>
              <a:t>schaden</a:t>
            </a:r>
          </a:p>
          <a:p>
            <a:pPr marL="1028700" lvl="1">
              <a:buBlip>
                <a:blip r:embed="rId5"/>
              </a:buBlip>
            </a:pPr>
            <a:r>
              <a:rPr lang="de-DE" sz="1600" dirty="0" smtClean="0">
                <a:solidFill>
                  <a:schemeClr val="tx1"/>
                </a:solidFill>
              </a:rPr>
              <a:t>die </a:t>
            </a:r>
            <a:r>
              <a:rPr lang="de-DE" sz="1600" dirty="0">
                <a:solidFill>
                  <a:schemeClr val="tx1"/>
                </a:solidFill>
              </a:rPr>
              <a:t>die </a:t>
            </a:r>
            <a:r>
              <a:rPr lang="de-DE" sz="2400" b="1" dirty="0" smtClean="0">
                <a:solidFill>
                  <a:srgbClr val="FF0000"/>
                </a:solidFill>
              </a:rPr>
              <a:t>Nacktheit </a:t>
            </a:r>
            <a:r>
              <a:rPr lang="de-DE" sz="2400" b="1" dirty="0">
                <a:solidFill>
                  <a:srgbClr val="FF0000"/>
                </a:solidFill>
              </a:rPr>
              <a:t>einer anderen Person unter achtzehn </a:t>
            </a:r>
            <a:r>
              <a:rPr lang="de-DE" sz="2400" b="1" dirty="0" smtClean="0">
                <a:solidFill>
                  <a:srgbClr val="FF0000"/>
                </a:solidFill>
              </a:rPr>
              <a:t>Jahren</a:t>
            </a:r>
            <a:r>
              <a:rPr lang="de-DE" sz="2400" dirty="0" smtClean="0">
                <a:solidFill>
                  <a:srgbClr val="FF0000"/>
                </a:solidFill>
              </a:rPr>
              <a:t> </a:t>
            </a:r>
            <a:r>
              <a:rPr lang="de-DE" sz="1600" dirty="0">
                <a:solidFill>
                  <a:schemeClr val="tx1"/>
                </a:solidFill>
              </a:rPr>
              <a:t>zum Gegenstand </a:t>
            </a:r>
            <a:r>
              <a:rPr lang="de-DE" sz="1600" dirty="0" smtClean="0">
                <a:solidFill>
                  <a:schemeClr val="tx1"/>
                </a:solidFill>
              </a:rPr>
              <a:t>haben, </a:t>
            </a:r>
            <a:r>
              <a:rPr lang="de-DE" sz="2400" b="1" dirty="0">
                <a:solidFill>
                  <a:srgbClr val="FF0000"/>
                </a:solidFill>
              </a:rPr>
              <a:t>gegen Entgelt</a:t>
            </a:r>
            <a:r>
              <a:rPr lang="de-DE" sz="2400" dirty="0">
                <a:solidFill>
                  <a:srgbClr val="FF0000"/>
                </a:solidFill>
              </a:rPr>
              <a:t> </a:t>
            </a:r>
            <a:r>
              <a:rPr lang="de-DE" sz="1600" b="1" dirty="0" smtClean="0">
                <a:solidFill>
                  <a:srgbClr val="FF0000"/>
                </a:solidFill>
              </a:rPr>
              <a:t>(Herstellung, Anbieten</a:t>
            </a:r>
            <a:r>
              <a:rPr lang="de-DE" sz="1600" dirty="0" smtClean="0">
                <a:solidFill>
                  <a:srgbClr val="FF0000"/>
                </a:solidFill>
              </a:rPr>
              <a:t> </a:t>
            </a:r>
            <a:r>
              <a:rPr lang="de-DE" sz="1600" dirty="0" smtClean="0">
                <a:solidFill>
                  <a:schemeClr val="tx1"/>
                </a:solidFill>
              </a:rPr>
              <a:t>oder </a:t>
            </a:r>
            <a:r>
              <a:rPr lang="de-DE" sz="1600" b="1" dirty="0" smtClean="0">
                <a:solidFill>
                  <a:srgbClr val="FF0000"/>
                </a:solidFill>
              </a:rPr>
              <a:t>Verschaffung)</a:t>
            </a:r>
            <a:r>
              <a:rPr lang="de-DE" sz="1600" dirty="0" smtClean="0">
                <a:solidFill>
                  <a:schemeClr val="tx1"/>
                </a:solidFill>
              </a:rPr>
              <a:t>.</a:t>
            </a:r>
            <a:endParaRPr lang="de-DE" sz="1600" dirty="0">
              <a:solidFill>
                <a:schemeClr val="tx1"/>
              </a:solidFill>
            </a:endParaRPr>
          </a:p>
          <a:p>
            <a:endParaRPr lang="de-DE" sz="1200" b="1" dirty="0">
              <a:solidFill>
                <a:schemeClr val="tx1"/>
              </a:solidFill>
            </a:endParaRPr>
          </a:p>
        </p:txBody>
      </p:sp>
      <p:grpSp>
        <p:nvGrpSpPr>
          <p:cNvPr id="14" name="Gruppieren 13"/>
          <p:cNvGrpSpPr/>
          <p:nvPr/>
        </p:nvGrpSpPr>
        <p:grpSpPr>
          <a:xfrm rot="648130">
            <a:off x="1411266" y="1306435"/>
            <a:ext cx="8243959" cy="5118100"/>
            <a:chOff x="2351067" y="1473200"/>
            <a:chExt cx="6566528" cy="4076700"/>
          </a:xfrm>
        </p:grpSpPr>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572" y="1473200"/>
              <a:ext cx="6050023" cy="407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feld 15"/>
            <p:cNvSpPr txBox="1"/>
            <p:nvPr/>
          </p:nvSpPr>
          <p:spPr>
            <a:xfrm rot="19951826">
              <a:off x="2351067" y="1965149"/>
              <a:ext cx="3308026" cy="52322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de-DE" sz="2800" b="1" dirty="0" smtClean="0">
                  <a:solidFill>
                    <a:srgbClr val="000099"/>
                  </a:solidFill>
                </a:rPr>
                <a:t>Der Papiertest</a:t>
              </a:r>
              <a:endParaRPr lang="de-DE" sz="2800" b="1" dirty="0">
                <a:solidFill>
                  <a:srgbClr val="000099"/>
                </a:solidFill>
              </a:endParaRPr>
            </a:p>
          </p:txBody>
        </p:sp>
      </p:grpSp>
    </p:spTree>
    <p:extLst>
      <p:ext uri="{BB962C8B-B14F-4D97-AF65-F5344CB8AC3E}">
        <p14:creationId xmlns:p14="http://schemas.microsoft.com/office/powerpoint/2010/main" val="3247636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3026"/>
          <a:stretch/>
        </p:blipFill>
        <p:spPr>
          <a:xfrm>
            <a:off x="70066" y="958397"/>
            <a:ext cx="4229791" cy="4434159"/>
          </a:xfrm>
          <a:prstGeom prst="rect">
            <a:avLst/>
          </a:prstGeom>
          <a:ln>
            <a:noFill/>
          </a:ln>
          <a:effectLst>
            <a:outerShdw blurRad="292100" dist="139700" dir="2700000" algn="tl" rotWithShape="0">
              <a:srgbClr val="333333">
                <a:alpha val="65000"/>
              </a:srgbClr>
            </a:outerShdw>
          </a:effectLst>
        </p:spPr>
      </p:pic>
      <p:sp>
        <p:nvSpPr>
          <p:cNvPr id="14" name="Titel 2"/>
          <p:cNvSpPr>
            <a:spLocks noGrp="1"/>
          </p:cNvSpPr>
          <p:nvPr>
            <p:ph type="title"/>
          </p:nvPr>
        </p:nvSpPr>
        <p:spPr>
          <a:xfrm>
            <a:off x="576263" y="0"/>
            <a:ext cx="10367962" cy="1063625"/>
          </a:xfrm>
        </p:spPr>
        <p:txBody>
          <a:bodyPr/>
          <a:lstStyle/>
          <a:p>
            <a:r>
              <a:rPr lang="de-DE" dirty="0" smtClean="0"/>
              <a:t>Für immer online…</a:t>
            </a:r>
            <a:endParaRPr lang="de-DE" dirty="0"/>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298" y="1274587"/>
            <a:ext cx="3306414" cy="5878068"/>
          </a:xfrm>
          <a:prstGeom prst="rect">
            <a:avLst/>
          </a:prstGeom>
          <a:ln>
            <a:noFill/>
          </a:ln>
          <a:effectLst>
            <a:outerShdw blurRad="292100" dist="139700" dir="2700000" algn="tl" rotWithShape="0">
              <a:srgbClr val="333333">
                <a:alpha val="65000"/>
              </a:srgbClr>
            </a:outerShdw>
          </a:effectLst>
        </p:spPr>
      </p:pic>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181" y="1067222"/>
            <a:ext cx="7619164" cy="5495790"/>
          </a:xfrm>
          <a:prstGeom prst="rect">
            <a:avLst/>
          </a:prstGeom>
          <a:ln>
            <a:noFill/>
          </a:ln>
          <a:effectLst>
            <a:outerShdw blurRad="292100" dist="139700" dir="2700000" algn="tl" rotWithShape="0">
              <a:srgbClr val="333333">
                <a:alpha val="65000"/>
              </a:srgbClr>
            </a:outerShdw>
          </a:effectLst>
        </p:spPr>
      </p:pic>
      <p:grpSp>
        <p:nvGrpSpPr>
          <p:cNvPr id="17" name="Gruppieren 16"/>
          <p:cNvGrpSpPr/>
          <p:nvPr/>
        </p:nvGrpSpPr>
        <p:grpSpPr>
          <a:xfrm rot="651538">
            <a:off x="1889459" y="1312541"/>
            <a:ext cx="5741683" cy="4599513"/>
            <a:chOff x="2457630" y="2599800"/>
            <a:chExt cx="5741683" cy="4599513"/>
          </a:xfrm>
        </p:grpSpPr>
        <p:pic>
          <p:nvPicPr>
            <p:cNvPr id="18" name="Grafik 17"/>
            <p:cNvPicPr>
              <a:picLocks noChangeAspect="1"/>
            </p:cNvPicPr>
            <p:nvPr/>
          </p:nvPicPr>
          <p:blipFill rotWithShape="1">
            <a:blip r:embed="rId3">
              <a:extLst>
                <a:ext uri="{28A0092B-C50C-407E-A947-70E740481C1C}">
                  <a14:useLocalDpi xmlns:a14="http://schemas.microsoft.com/office/drawing/2010/main" val="0"/>
                </a:ext>
              </a:extLst>
            </a:blip>
            <a:srcRect t="38250" b="7681"/>
            <a:stretch/>
          </p:blipFill>
          <p:spPr>
            <a:xfrm>
              <a:off x="3414257" y="2599800"/>
              <a:ext cx="4785056" cy="4599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feld 18"/>
            <p:cNvSpPr txBox="1"/>
            <p:nvPr/>
          </p:nvSpPr>
          <p:spPr>
            <a:xfrm rot="19951826">
              <a:off x="2457630" y="2942851"/>
              <a:ext cx="4153067" cy="65687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ctr"/>
              <a:r>
                <a:rPr lang="de-DE" sz="2800" b="1" dirty="0" smtClean="0">
                  <a:solidFill>
                    <a:srgbClr val="000099"/>
                  </a:solidFill>
                </a:rPr>
                <a:t>Der Papiertest</a:t>
              </a:r>
              <a:endParaRPr lang="de-DE" sz="2800" b="1" dirty="0">
                <a:solidFill>
                  <a:srgbClr val="000099"/>
                </a:solidFill>
              </a:endParaRPr>
            </a:p>
          </p:txBody>
        </p:sp>
      </p:gr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965" y="357351"/>
            <a:ext cx="8740897" cy="6325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83999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el 1"/>
          <p:cNvSpPr>
            <a:spLocks noGrp="1"/>
          </p:cNvSpPr>
          <p:nvPr>
            <p:ph type="title"/>
          </p:nvPr>
        </p:nvSpPr>
        <p:spPr>
          <a:xfrm>
            <a:off x="598035" y="5444"/>
            <a:ext cx="10367962" cy="885405"/>
          </a:xfrm>
        </p:spPr>
        <p:txBody>
          <a:bodyPr/>
          <a:lstStyle/>
          <a:p>
            <a:r>
              <a:rPr lang="de-DE" dirty="0"/>
              <a:t>Das </a:t>
            </a:r>
            <a:r>
              <a:rPr lang="de-DE" dirty="0" smtClean="0"/>
              <a:t>Exponentialprinzip</a:t>
            </a:r>
            <a:endParaRPr lang="de-DE" dirty="0"/>
          </a:p>
        </p:txBody>
      </p:sp>
      <p:grpSp>
        <p:nvGrpSpPr>
          <p:cNvPr id="382" name="Gruppieren 381"/>
          <p:cNvGrpSpPr/>
          <p:nvPr/>
        </p:nvGrpSpPr>
        <p:grpSpPr>
          <a:xfrm>
            <a:off x="151563" y="767216"/>
            <a:ext cx="11282556" cy="6280655"/>
            <a:chOff x="151563" y="767216"/>
            <a:chExt cx="11282556" cy="6280655"/>
          </a:xfrm>
        </p:grpSpPr>
        <p:grpSp>
          <p:nvGrpSpPr>
            <p:cNvPr id="383" name="Gruppieren 382"/>
            <p:cNvGrpSpPr/>
            <p:nvPr/>
          </p:nvGrpSpPr>
          <p:grpSpPr>
            <a:xfrm>
              <a:off x="151563" y="767216"/>
              <a:ext cx="11076219" cy="6280655"/>
              <a:chOff x="151563" y="767216"/>
              <a:chExt cx="11076219" cy="6280655"/>
            </a:xfrm>
          </p:grpSpPr>
          <p:grpSp>
            <p:nvGrpSpPr>
              <p:cNvPr id="385" name="Gruppieren 384"/>
              <p:cNvGrpSpPr/>
              <p:nvPr/>
            </p:nvGrpSpPr>
            <p:grpSpPr>
              <a:xfrm>
                <a:off x="151563" y="3982688"/>
                <a:ext cx="11076219" cy="3065183"/>
                <a:chOff x="151563" y="3982688"/>
                <a:chExt cx="11076219" cy="3065183"/>
              </a:xfrm>
            </p:grpSpPr>
            <p:pic>
              <p:nvPicPr>
                <p:cNvPr id="387" name="Grafik 386"/>
                <p:cNvPicPr>
                  <a:picLocks noChangeAspect="1"/>
                </p:cNvPicPr>
                <p:nvPr/>
              </p:nvPicPr>
              <p:blipFill rotWithShape="1">
                <a:blip r:embed="rId2" cstate="print">
                  <a:extLst>
                    <a:ext uri="{28A0092B-C50C-407E-A947-70E740481C1C}">
                      <a14:useLocalDpi xmlns:a14="http://schemas.microsoft.com/office/drawing/2010/main" val="0"/>
                    </a:ext>
                  </a:extLst>
                </a:blip>
                <a:srcRect t="23770"/>
                <a:stretch/>
              </p:blipFill>
              <p:spPr>
                <a:xfrm>
                  <a:off x="5442693" y="6412643"/>
                  <a:ext cx="614587" cy="635228"/>
                </a:xfrm>
                <a:prstGeom prst="rect">
                  <a:avLst/>
                </a:prstGeom>
              </p:spPr>
            </p:pic>
            <p:grpSp>
              <p:nvGrpSpPr>
                <p:cNvPr id="388" name="Gruppieren 387"/>
                <p:cNvGrpSpPr/>
                <p:nvPr/>
              </p:nvGrpSpPr>
              <p:grpSpPr>
                <a:xfrm>
                  <a:off x="5245802" y="5909080"/>
                  <a:ext cx="987106" cy="463493"/>
                  <a:chOff x="5316120" y="5598402"/>
                  <a:chExt cx="854642" cy="401295"/>
                </a:xfrm>
              </p:grpSpPr>
              <p:pic>
                <p:nvPicPr>
                  <p:cNvPr id="1137" name="Grafik 1136"/>
                  <p:cNvPicPr>
                    <a:picLocks noChangeAspect="1"/>
                  </p:cNvPicPr>
                  <p:nvPr/>
                </p:nvPicPr>
                <p:blipFill rotWithShape="1">
                  <a:blip r:embed="rId3" cstate="print">
                    <a:extLst>
                      <a:ext uri="{28A0092B-C50C-407E-A947-70E740481C1C}">
                        <a14:useLocalDpi xmlns:a14="http://schemas.microsoft.com/office/drawing/2010/main" val="0"/>
                      </a:ext>
                    </a:extLst>
                  </a:blip>
                  <a:srcRect t="23770"/>
                  <a:stretch/>
                </p:blipFill>
                <p:spPr>
                  <a:xfrm>
                    <a:off x="5782507" y="5598402"/>
                    <a:ext cx="388255" cy="401295"/>
                  </a:xfrm>
                  <a:prstGeom prst="rect">
                    <a:avLst/>
                  </a:prstGeom>
                </p:spPr>
              </p:pic>
              <p:pic>
                <p:nvPicPr>
                  <p:cNvPr id="1138" name="Grafik 1137"/>
                  <p:cNvPicPr>
                    <a:picLocks noChangeAspect="1"/>
                  </p:cNvPicPr>
                  <p:nvPr/>
                </p:nvPicPr>
                <p:blipFill rotWithShape="1">
                  <a:blip r:embed="rId3" cstate="print">
                    <a:extLst>
                      <a:ext uri="{28A0092B-C50C-407E-A947-70E740481C1C}">
                        <a14:useLocalDpi xmlns:a14="http://schemas.microsoft.com/office/drawing/2010/main" val="0"/>
                      </a:ext>
                    </a:extLst>
                  </a:blip>
                  <a:srcRect t="23770"/>
                  <a:stretch/>
                </p:blipFill>
                <p:spPr>
                  <a:xfrm>
                    <a:off x="5316120" y="5598402"/>
                    <a:ext cx="388255" cy="401295"/>
                  </a:xfrm>
                  <a:prstGeom prst="rect">
                    <a:avLst/>
                  </a:prstGeom>
                </p:spPr>
              </p:pic>
            </p:grpSp>
            <p:grpSp>
              <p:nvGrpSpPr>
                <p:cNvPr id="389" name="Gruppieren 388"/>
                <p:cNvGrpSpPr/>
                <p:nvPr/>
              </p:nvGrpSpPr>
              <p:grpSpPr>
                <a:xfrm>
                  <a:off x="4868975" y="5475052"/>
                  <a:ext cx="1741185" cy="409145"/>
                  <a:chOff x="4860568" y="5119249"/>
                  <a:chExt cx="1741185" cy="409145"/>
                </a:xfrm>
              </p:grpSpPr>
              <p:pic>
                <p:nvPicPr>
                  <p:cNvPr id="1133" name="Grafik 1132"/>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34" name="Grafik 1133"/>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35" name="Grafik 1134"/>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36" name="Grafik 1135"/>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390" name="Gruppieren 389"/>
                <p:cNvGrpSpPr/>
                <p:nvPr/>
              </p:nvGrpSpPr>
              <p:grpSpPr>
                <a:xfrm>
                  <a:off x="4208919" y="5076353"/>
                  <a:ext cx="3026115" cy="359018"/>
                  <a:chOff x="3965406" y="4659086"/>
                  <a:chExt cx="3535954" cy="419505"/>
                </a:xfrm>
              </p:grpSpPr>
              <p:grpSp>
                <p:nvGrpSpPr>
                  <p:cNvPr id="1123" name="Gruppieren 1122"/>
                  <p:cNvGrpSpPr/>
                  <p:nvPr/>
                </p:nvGrpSpPr>
                <p:grpSpPr>
                  <a:xfrm>
                    <a:off x="3965406" y="4659086"/>
                    <a:ext cx="1741185" cy="409145"/>
                    <a:chOff x="4860568" y="5119249"/>
                    <a:chExt cx="1741185" cy="409145"/>
                  </a:xfrm>
                </p:grpSpPr>
                <p:pic>
                  <p:nvPicPr>
                    <p:cNvPr id="1129" name="Grafik 1128"/>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30" name="Grafik 1129"/>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31" name="Grafik 1130"/>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32" name="Grafik 1131"/>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124" name="Gruppieren 1123"/>
                  <p:cNvGrpSpPr/>
                  <p:nvPr/>
                </p:nvGrpSpPr>
                <p:grpSpPr>
                  <a:xfrm>
                    <a:off x="5760175" y="4669446"/>
                    <a:ext cx="1741185" cy="409145"/>
                    <a:chOff x="4860568" y="5119249"/>
                    <a:chExt cx="1741185" cy="409145"/>
                  </a:xfrm>
                </p:grpSpPr>
                <p:pic>
                  <p:nvPicPr>
                    <p:cNvPr id="1125" name="Grafik 1124"/>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26" name="Grafik 1125"/>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27" name="Grafik 1126"/>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28" name="Grafik 1127"/>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391" name="Gruppieren 390"/>
                <p:cNvGrpSpPr/>
                <p:nvPr/>
              </p:nvGrpSpPr>
              <p:grpSpPr>
                <a:xfrm>
                  <a:off x="3163386" y="4695328"/>
                  <a:ext cx="5839879" cy="358967"/>
                  <a:chOff x="2173591" y="4207803"/>
                  <a:chExt cx="7113656" cy="437264"/>
                </a:xfrm>
              </p:grpSpPr>
              <p:grpSp>
                <p:nvGrpSpPr>
                  <p:cNvPr id="1101" name="Gruppieren 1100"/>
                  <p:cNvGrpSpPr/>
                  <p:nvPr/>
                </p:nvGrpSpPr>
                <p:grpSpPr>
                  <a:xfrm>
                    <a:off x="2173591" y="4207803"/>
                    <a:ext cx="3535954" cy="419505"/>
                    <a:chOff x="3965406" y="4659086"/>
                    <a:chExt cx="3535954" cy="419505"/>
                  </a:xfrm>
                </p:grpSpPr>
                <p:grpSp>
                  <p:nvGrpSpPr>
                    <p:cNvPr id="1113" name="Gruppieren 1112"/>
                    <p:cNvGrpSpPr/>
                    <p:nvPr/>
                  </p:nvGrpSpPr>
                  <p:grpSpPr>
                    <a:xfrm>
                      <a:off x="3965406" y="4659086"/>
                      <a:ext cx="1741185" cy="409145"/>
                      <a:chOff x="4860568" y="5119249"/>
                      <a:chExt cx="1741185" cy="409145"/>
                    </a:xfrm>
                  </p:grpSpPr>
                  <p:pic>
                    <p:nvPicPr>
                      <p:cNvPr id="1119" name="Grafik 1118"/>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20" name="Grafik 1119"/>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21" name="Grafik 1120"/>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22" name="Grafik 1121"/>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114" name="Gruppieren 1113"/>
                    <p:cNvGrpSpPr/>
                    <p:nvPr/>
                  </p:nvGrpSpPr>
                  <p:grpSpPr>
                    <a:xfrm>
                      <a:off x="5760175" y="4669446"/>
                      <a:ext cx="1741185" cy="409145"/>
                      <a:chOff x="4860568" y="5119249"/>
                      <a:chExt cx="1741185" cy="409145"/>
                    </a:xfrm>
                  </p:grpSpPr>
                  <p:pic>
                    <p:nvPicPr>
                      <p:cNvPr id="1115" name="Grafik 1114"/>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16" name="Grafik 1115"/>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17" name="Grafik 1116"/>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18" name="Grafik 1117"/>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1102" name="Gruppieren 1101"/>
                  <p:cNvGrpSpPr/>
                  <p:nvPr/>
                </p:nvGrpSpPr>
                <p:grpSpPr>
                  <a:xfrm>
                    <a:off x="5751293" y="4225562"/>
                    <a:ext cx="3535954" cy="419505"/>
                    <a:chOff x="3965406" y="4659086"/>
                    <a:chExt cx="3535954" cy="419505"/>
                  </a:xfrm>
                </p:grpSpPr>
                <p:grpSp>
                  <p:nvGrpSpPr>
                    <p:cNvPr id="1103" name="Gruppieren 1102"/>
                    <p:cNvGrpSpPr/>
                    <p:nvPr/>
                  </p:nvGrpSpPr>
                  <p:grpSpPr>
                    <a:xfrm>
                      <a:off x="3965406" y="4659086"/>
                      <a:ext cx="1741185" cy="409145"/>
                      <a:chOff x="4860568" y="5119249"/>
                      <a:chExt cx="1741185" cy="409145"/>
                    </a:xfrm>
                  </p:grpSpPr>
                  <p:pic>
                    <p:nvPicPr>
                      <p:cNvPr id="1109" name="Grafik 1108"/>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10" name="Grafik 1109"/>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11" name="Grafik 1110"/>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12" name="Grafik 1111"/>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104" name="Gruppieren 1103"/>
                    <p:cNvGrpSpPr/>
                    <p:nvPr/>
                  </p:nvGrpSpPr>
                  <p:grpSpPr>
                    <a:xfrm>
                      <a:off x="5760175" y="4669446"/>
                      <a:ext cx="1741185" cy="409145"/>
                      <a:chOff x="4860568" y="5119249"/>
                      <a:chExt cx="1741185" cy="409145"/>
                    </a:xfrm>
                  </p:grpSpPr>
                  <p:pic>
                    <p:nvPicPr>
                      <p:cNvPr id="1105" name="Grafik 1104"/>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106" name="Grafik 1105"/>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107" name="Grafik 1106"/>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08" name="Grafik 1107"/>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392" name="Gruppieren 391"/>
                <p:cNvGrpSpPr/>
                <p:nvPr/>
              </p:nvGrpSpPr>
              <p:grpSpPr>
                <a:xfrm>
                  <a:off x="491473" y="4330180"/>
                  <a:ext cx="10423881" cy="353163"/>
                  <a:chOff x="167843" y="3828444"/>
                  <a:chExt cx="11104320" cy="376216"/>
                </a:xfrm>
              </p:grpSpPr>
              <p:grpSp>
                <p:nvGrpSpPr>
                  <p:cNvPr id="1055" name="Gruppieren 1054"/>
                  <p:cNvGrpSpPr/>
                  <p:nvPr/>
                </p:nvGrpSpPr>
                <p:grpSpPr>
                  <a:xfrm>
                    <a:off x="167843" y="3828444"/>
                    <a:ext cx="5518776" cy="339230"/>
                    <a:chOff x="2173591" y="4207803"/>
                    <a:chExt cx="7113656" cy="437264"/>
                  </a:xfrm>
                </p:grpSpPr>
                <p:grpSp>
                  <p:nvGrpSpPr>
                    <p:cNvPr id="1079" name="Gruppieren 1078"/>
                    <p:cNvGrpSpPr/>
                    <p:nvPr/>
                  </p:nvGrpSpPr>
                  <p:grpSpPr>
                    <a:xfrm>
                      <a:off x="2173591" y="4207803"/>
                      <a:ext cx="3535954" cy="419505"/>
                      <a:chOff x="3965406" y="4659086"/>
                      <a:chExt cx="3535954" cy="419505"/>
                    </a:xfrm>
                  </p:grpSpPr>
                  <p:grpSp>
                    <p:nvGrpSpPr>
                      <p:cNvPr id="1091" name="Gruppieren 1090"/>
                      <p:cNvGrpSpPr/>
                      <p:nvPr/>
                    </p:nvGrpSpPr>
                    <p:grpSpPr>
                      <a:xfrm>
                        <a:off x="3965406" y="4659086"/>
                        <a:ext cx="1741185" cy="409145"/>
                        <a:chOff x="4860568" y="5119249"/>
                        <a:chExt cx="1741185" cy="409145"/>
                      </a:xfrm>
                    </p:grpSpPr>
                    <p:pic>
                      <p:nvPicPr>
                        <p:cNvPr id="1097" name="Grafik 1096"/>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98" name="Grafik 109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99" name="Grafik 1098"/>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100" name="Grafik 1099"/>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92" name="Gruppieren 1091"/>
                      <p:cNvGrpSpPr/>
                      <p:nvPr/>
                    </p:nvGrpSpPr>
                    <p:grpSpPr>
                      <a:xfrm>
                        <a:off x="5760175" y="4669446"/>
                        <a:ext cx="1741185" cy="409145"/>
                        <a:chOff x="4860568" y="5119249"/>
                        <a:chExt cx="1741185" cy="409145"/>
                      </a:xfrm>
                    </p:grpSpPr>
                    <p:pic>
                      <p:nvPicPr>
                        <p:cNvPr id="1093" name="Grafik 109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94" name="Grafik 109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95" name="Grafik 109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96" name="Grafik 1095"/>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1080" name="Gruppieren 1079"/>
                    <p:cNvGrpSpPr/>
                    <p:nvPr/>
                  </p:nvGrpSpPr>
                  <p:grpSpPr>
                    <a:xfrm>
                      <a:off x="5751293" y="4225562"/>
                      <a:ext cx="3535954" cy="419505"/>
                      <a:chOff x="3965406" y="4659086"/>
                      <a:chExt cx="3535954" cy="419505"/>
                    </a:xfrm>
                  </p:grpSpPr>
                  <p:grpSp>
                    <p:nvGrpSpPr>
                      <p:cNvPr id="1081" name="Gruppieren 1080"/>
                      <p:cNvGrpSpPr/>
                      <p:nvPr/>
                    </p:nvGrpSpPr>
                    <p:grpSpPr>
                      <a:xfrm>
                        <a:off x="3965406" y="4659086"/>
                        <a:ext cx="1741185" cy="409145"/>
                        <a:chOff x="4860568" y="5119249"/>
                        <a:chExt cx="1741185" cy="409145"/>
                      </a:xfrm>
                    </p:grpSpPr>
                    <p:pic>
                      <p:nvPicPr>
                        <p:cNvPr id="1087" name="Grafik 1086"/>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88" name="Grafik 108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89" name="Grafik 1088"/>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90" name="Grafik 1089"/>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82" name="Gruppieren 1081"/>
                      <p:cNvGrpSpPr/>
                      <p:nvPr/>
                    </p:nvGrpSpPr>
                    <p:grpSpPr>
                      <a:xfrm>
                        <a:off x="5760175" y="4669446"/>
                        <a:ext cx="1741185" cy="409145"/>
                        <a:chOff x="4860568" y="5119249"/>
                        <a:chExt cx="1741185" cy="409145"/>
                      </a:xfrm>
                    </p:grpSpPr>
                    <p:pic>
                      <p:nvPicPr>
                        <p:cNvPr id="1083" name="Grafik 108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84" name="Grafik 108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85" name="Grafik 108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86" name="Grafik 1085"/>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1056" name="Gruppieren 1055"/>
                  <p:cNvGrpSpPr/>
                  <p:nvPr/>
                </p:nvGrpSpPr>
                <p:grpSpPr>
                  <a:xfrm>
                    <a:off x="5753387" y="3865430"/>
                    <a:ext cx="5518776" cy="339230"/>
                    <a:chOff x="2173591" y="4207803"/>
                    <a:chExt cx="7113656" cy="437264"/>
                  </a:xfrm>
                </p:grpSpPr>
                <p:grpSp>
                  <p:nvGrpSpPr>
                    <p:cNvPr id="1057" name="Gruppieren 1056"/>
                    <p:cNvGrpSpPr/>
                    <p:nvPr/>
                  </p:nvGrpSpPr>
                  <p:grpSpPr>
                    <a:xfrm>
                      <a:off x="2173591" y="4207803"/>
                      <a:ext cx="3535954" cy="419505"/>
                      <a:chOff x="3965406" y="4659086"/>
                      <a:chExt cx="3535954" cy="419505"/>
                    </a:xfrm>
                  </p:grpSpPr>
                  <p:grpSp>
                    <p:nvGrpSpPr>
                      <p:cNvPr id="1069" name="Gruppieren 1068"/>
                      <p:cNvGrpSpPr/>
                      <p:nvPr/>
                    </p:nvGrpSpPr>
                    <p:grpSpPr>
                      <a:xfrm>
                        <a:off x="3965406" y="4659086"/>
                        <a:ext cx="1741185" cy="409145"/>
                        <a:chOff x="4860568" y="5119249"/>
                        <a:chExt cx="1741185" cy="409145"/>
                      </a:xfrm>
                    </p:grpSpPr>
                    <p:pic>
                      <p:nvPicPr>
                        <p:cNvPr id="1075" name="Grafik 107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76" name="Grafik 1075"/>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77" name="Grafik 1076"/>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78" name="Grafik 107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70" name="Gruppieren 1069"/>
                      <p:cNvGrpSpPr/>
                      <p:nvPr/>
                    </p:nvGrpSpPr>
                    <p:grpSpPr>
                      <a:xfrm>
                        <a:off x="5760175" y="4669446"/>
                        <a:ext cx="1741185" cy="409145"/>
                        <a:chOff x="4860568" y="5119249"/>
                        <a:chExt cx="1741185" cy="409145"/>
                      </a:xfrm>
                    </p:grpSpPr>
                    <p:pic>
                      <p:nvPicPr>
                        <p:cNvPr id="1071" name="Grafik 1070"/>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72" name="Grafik 1071"/>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73" name="Grafik 107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74" name="Grafik 107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1058" name="Gruppieren 1057"/>
                    <p:cNvGrpSpPr/>
                    <p:nvPr/>
                  </p:nvGrpSpPr>
                  <p:grpSpPr>
                    <a:xfrm>
                      <a:off x="5751293" y="4225562"/>
                      <a:ext cx="3535954" cy="419505"/>
                      <a:chOff x="3965406" y="4659086"/>
                      <a:chExt cx="3535954" cy="419505"/>
                    </a:xfrm>
                  </p:grpSpPr>
                  <p:grpSp>
                    <p:nvGrpSpPr>
                      <p:cNvPr id="1059" name="Gruppieren 1058"/>
                      <p:cNvGrpSpPr/>
                      <p:nvPr/>
                    </p:nvGrpSpPr>
                    <p:grpSpPr>
                      <a:xfrm>
                        <a:off x="3965406" y="4659086"/>
                        <a:ext cx="1741185" cy="409145"/>
                        <a:chOff x="4860568" y="5119249"/>
                        <a:chExt cx="1741185" cy="409145"/>
                      </a:xfrm>
                    </p:grpSpPr>
                    <p:pic>
                      <p:nvPicPr>
                        <p:cNvPr id="1065" name="Grafik 106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66" name="Grafik 1065"/>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67" name="Grafik 1066"/>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68" name="Grafik 106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60" name="Gruppieren 1059"/>
                      <p:cNvGrpSpPr/>
                      <p:nvPr/>
                    </p:nvGrpSpPr>
                    <p:grpSpPr>
                      <a:xfrm>
                        <a:off x="5760175" y="4669446"/>
                        <a:ext cx="1741185" cy="409145"/>
                        <a:chOff x="4860568" y="5119249"/>
                        <a:chExt cx="1741185" cy="409145"/>
                      </a:xfrm>
                    </p:grpSpPr>
                    <p:pic>
                      <p:nvPicPr>
                        <p:cNvPr id="1061" name="Grafik 1060"/>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62" name="Grafik 1061"/>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63" name="Grafik 106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64" name="Grafik 106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393" name="Gruppieren 392"/>
                <p:cNvGrpSpPr/>
                <p:nvPr/>
              </p:nvGrpSpPr>
              <p:grpSpPr>
                <a:xfrm>
                  <a:off x="151563" y="4126060"/>
                  <a:ext cx="5508422" cy="186626"/>
                  <a:chOff x="167843" y="3828444"/>
                  <a:chExt cx="11104320" cy="376216"/>
                </a:xfrm>
              </p:grpSpPr>
              <p:grpSp>
                <p:nvGrpSpPr>
                  <p:cNvPr id="1009" name="Gruppieren 1008"/>
                  <p:cNvGrpSpPr/>
                  <p:nvPr/>
                </p:nvGrpSpPr>
                <p:grpSpPr>
                  <a:xfrm>
                    <a:off x="167843" y="3828444"/>
                    <a:ext cx="5518776" cy="339230"/>
                    <a:chOff x="2173591" y="4207803"/>
                    <a:chExt cx="7113656" cy="437264"/>
                  </a:xfrm>
                </p:grpSpPr>
                <p:grpSp>
                  <p:nvGrpSpPr>
                    <p:cNvPr id="1033" name="Gruppieren 1032"/>
                    <p:cNvGrpSpPr/>
                    <p:nvPr/>
                  </p:nvGrpSpPr>
                  <p:grpSpPr>
                    <a:xfrm>
                      <a:off x="2173591" y="4207803"/>
                      <a:ext cx="3535954" cy="419505"/>
                      <a:chOff x="3965406" y="4659086"/>
                      <a:chExt cx="3535954" cy="419505"/>
                    </a:xfrm>
                  </p:grpSpPr>
                  <p:grpSp>
                    <p:nvGrpSpPr>
                      <p:cNvPr id="1045" name="Gruppieren 1044"/>
                      <p:cNvGrpSpPr/>
                      <p:nvPr/>
                    </p:nvGrpSpPr>
                    <p:grpSpPr>
                      <a:xfrm>
                        <a:off x="3965406" y="4659086"/>
                        <a:ext cx="1741185" cy="409145"/>
                        <a:chOff x="4860568" y="5119249"/>
                        <a:chExt cx="1741185" cy="409145"/>
                      </a:xfrm>
                    </p:grpSpPr>
                    <p:pic>
                      <p:nvPicPr>
                        <p:cNvPr id="1051" name="Grafik 105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52" name="Grafik 105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53" name="Grafik 105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54" name="Grafik 105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46" name="Gruppieren 1045"/>
                      <p:cNvGrpSpPr/>
                      <p:nvPr/>
                    </p:nvGrpSpPr>
                    <p:grpSpPr>
                      <a:xfrm>
                        <a:off x="5760175" y="4669446"/>
                        <a:ext cx="1741185" cy="409145"/>
                        <a:chOff x="4860568" y="5119249"/>
                        <a:chExt cx="1741185" cy="409145"/>
                      </a:xfrm>
                    </p:grpSpPr>
                    <p:pic>
                      <p:nvPicPr>
                        <p:cNvPr id="1047" name="Grafik 104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48" name="Grafik 104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49" name="Grafik 104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50" name="Grafik 104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1034" name="Gruppieren 1033"/>
                    <p:cNvGrpSpPr/>
                    <p:nvPr/>
                  </p:nvGrpSpPr>
                  <p:grpSpPr>
                    <a:xfrm>
                      <a:off x="5751293" y="4225562"/>
                      <a:ext cx="3535954" cy="419505"/>
                      <a:chOff x="3965406" y="4659086"/>
                      <a:chExt cx="3535954" cy="419505"/>
                    </a:xfrm>
                  </p:grpSpPr>
                  <p:grpSp>
                    <p:nvGrpSpPr>
                      <p:cNvPr id="1035" name="Gruppieren 1034"/>
                      <p:cNvGrpSpPr/>
                      <p:nvPr/>
                    </p:nvGrpSpPr>
                    <p:grpSpPr>
                      <a:xfrm>
                        <a:off x="3965406" y="4659086"/>
                        <a:ext cx="1741185" cy="409145"/>
                        <a:chOff x="4860568" y="5119249"/>
                        <a:chExt cx="1741185" cy="409145"/>
                      </a:xfrm>
                    </p:grpSpPr>
                    <p:pic>
                      <p:nvPicPr>
                        <p:cNvPr id="1041" name="Grafik 104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42" name="Grafik 104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43" name="Grafik 104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44" name="Grafik 104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36" name="Gruppieren 1035"/>
                      <p:cNvGrpSpPr/>
                      <p:nvPr/>
                    </p:nvGrpSpPr>
                    <p:grpSpPr>
                      <a:xfrm>
                        <a:off x="5760175" y="4669446"/>
                        <a:ext cx="1741185" cy="409145"/>
                        <a:chOff x="4860568" y="5119249"/>
                        <a:chExt cx="1741185" cy="409145"/>
                      </a:xfrm>
                    </p:grpSpPr>
                    <p:pic>
                      <p:nvPicPr>
                        <p:cNvPr id="1037" name="Grafik 103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38" name="Grafik 103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39" name="Grafik 103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40" name="Grafik 103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1010" name="Gruppieren 1009"/>
                  <p:cNvGrpSpPr/>
                  <p:nvPr/>
                </p:nvGrpSpPr>
                <p:grpSpPr>
                  <a:xfrm>
                    <a:off x="5753387" y="3865430"/>
                    <a:ext cx="5518776" cy="339230"/>
                    <a:chOff x="2173591" y="4207803"/>
                    <a:chExt cx="7113656" cy="437264"/>
                  </a:xfrm>
                </p:grpSpPr>
                <p:grpSp>
                  <p:nvGrpSpPr>
                    <p:cNvPr id="1011" name="Gruppieren 1010"/>
                    <p:cNvGrpSpPr/>
                    <p:nvPr/>
                  </p:nvGrpSpPr>
                  <p:grpSpPr>
                    <a:xfrm>
                      <a:off x="2173591" y="4207803"/>
                      <a:ext cx="3535954" cy="419505"/>
                      <a:chOff x="3965406" y="4659086"/>
                      <a:chExt cx="3535954" cy="419505"/>
                    </a:xfrm>
                  </p:grpSpPr>
                  <p:grpSp>
                    <p:nvGrpSpPr>
                      <p:cNvPr id="1023" name="Gruppieren 1022"/>
                      <p:cNvGrpSpPr/>
                      <p:nvPr/>
                    </p:nvGrpSpPr>
                    <p:grpSpPr>
                      <a:xfrm>
                        <a:off x="3965406" y="4659086"/>
                        <a:ext cx="1741185" cy="409145"/>
                        <a:chOff x="4860568" y="5119249"/>
                        <a:chExt cx="1741185" cy="409145"/>
                      </a:xfrm>
                    </p:grpSpPr>
                    <p:pic>
                      <p:nvPicPr>
                        <p:cNvPr id="1029" name="Grafik 102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30" name="Grafik 102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31" name="Grafik 103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32" name="Grafik 103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24" name="Gruppieren 1023"/>
                      <p:cNvGrpSpPr/>
                      <p:nvPr/>
                    </p:nvGrpSpPr>
                    <p:grpSpPr>
                      <a:xfrm>
                        <a:off x="5760175" y="4669446"/>
                        <a:ext cx="1741185" cy="409145"/>
                        <a:chOff x="4860568" y="5119249"/>
                        <a:chExt cx="1741185" cy="409145"/>
                      </a:xfrm>
                    </p:grpSpPr>
                    <p:pic>
                      <p:nvPicPr>
                        <p:cNvPr id="1025" name="Grafik 102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26" name="Grafik 102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27" name="Grafik 102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28" name="Grafik 102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1012" name="Gruppieren 1011"/>
                    <p:cNvGrpSpPr/>
                    <p:nvPr/>
                  </p:nvGrpSpPr>
                  <p:grpSpPr>
                    <a:xfrm>
                      <a:off x="5751293" y="4225562"/>
                      <a:ext cx="3535954" cy="419505"/>
                      <a:chOff x="3965406" y="4659086"/>
                      <a:chExt cx="3535954" cy="419505"/>
                    </a:xfrm>
                  </p:grpSpPr>
                  <p:grpSp>
                    <p:nvGrpSpPr>
                      <p:cNvPr id="1013" name="Gruppieren 1012"/>
                      <p:cNvGrpSpPr/>
                      <p:nvPr/>
                    </p:nvGrpSpPr>
                    <p:grpSpPr>
                      <a:xfrm>
                        <a:off x="3965406" y="4659086"/>
                        <a:ext cx="1741185" cy="409145"/>
                        <a:chOff x="4860568" y="5119249"/>
                        <a:chExt cx="1741185" cy="409145"/>
                      </a:xfrm>
                    </p:grpSpPr>
                    <p:pic>
                      <p:nvPicPr>
                        <p:cNvPr id="1019" name="Grafik 101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20" name="Grafik 101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21" name="Grafik 102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22" name="Grafik 102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14" name="Gruppieren 1013"/>
                      <p:cNvGrpSpPr/>
                      <p:nvPr/>
                    </p:nvGrpSpPr>
                    <p:grpSpPr>
                      <a:xfrm>
                        <a:off x="5760175" y="4669446"/>
                        <a:ext cx="1741185" cy="409145"/>
                        <a:chOff x="4860568" y="5119249"/>
                        <a:chExt cx="1741185" cy="409145"/>
                      </a:xfrm>
                    </p:grpSpPr>
                    <p:pic>
                      <p:nvPicPr>
                        <p:cNvPr id="1015" name="Grafik 101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16" name="Grafik 101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17" name="Grafik 101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18" name="Grafik 101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394" name="Gruppieren 393"/>
                <p:cNvGrpSpPr/>
                <p:nvPr/>
              </p:nvGrpSpPr>
              <p:grpSpPr>
                <a:xfrm>
                  <a:off x="5719360" y="4163046"/>
                  <a:ext cx="5508422" cy="186626"/>
                  <a:chOff x="167843" y="3828444"/>
                  <a:chExt cx="11104320" cy="376216"/>
                </a:xfrm>
              </p:grpSpPr>
              <p:grpSp>
                <p:nvGrpSpPr>
                  <p:cNvPr id="963" name="Gruppieren 962"/>
                  <p:cNvGrpSpPr/>
                  <p:nvPr/>
                </p:nvGrpSpPr>
                <p:grpSpPr>
                  <a:xfrm>
                    <a:off x="167843" y="3828444"/>
                    <a:ext cx="5518776" cy="339230"/>
                    <a:chOff x="2173591" y="4207803"/>
                    <a:chExt cx="7113656" cy="437264"/>
                  </a:xfrm>
                </p:grpSpPr>
                <p:grpSp>
                  <p:nvGrpSpPr>
                    <p:cNvPr id="987" name="Gruppieren 986"/>
                    <p:cNvGrpSpPr/>
                    <p:nvPr/>
                  </p:nvGrpSpPr>
                  <p:grpSpPr>
                    <a:xfrm>
                      <a:off x="2173591" y="4207803"/>
                      <a:ext cx="3535954" cy="419505"/>
                      <a:chOff x="3965406" y="4659086"/>
                      <a:chExt cx="3535954" cy="419505"/>
                    </a:xfrm>
                  </p:grpSpPr>
                  <p:grpSp>
                    <p:nvGrpSpPr>
                      <p:cNvPr id="999" name="Gruppieren 998"/>
                      <p:cNvGrpSpPr/>
                      <p:nvPr/>
                    </p:nvGrpSpPr>
                    <p:grpSpPr>
                      <a:xfrm>
                        <a:off x="3965406" y="4659086"/>
                        <a:ext cx="1741185" cy="409145"/>
                        <a:chOff x="4860568" y="5119249"/>
                        <a:chExt cx="1741185" cy="409145"/>
                      </a:xfrm>
                    </p:grpSpPr>
                    <p:pic>
                      <p:nvPicPr>
                        <p:cNvPr id="1005" name="Grafik 100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06" name="Grafik 100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07" name="Grafik 100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08" name="Grafik 100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1000" name="Gruppieren 999"/>
                      <p:cNvGrpSpPr/>
                      <p:nvPr/>
                    </p:nvGrpSpPr>
                    <p:grpSpPr>
                      <a:xfrm>
                        <a:off x="5760175" y="4669446"/>
                        <a:ext cx="1741185" cy="409145"/>
                        <a:chOff x="4860568" y="5119249"/>
                        <a:chExt cx="1741185" cy="409145"/>
                      </a:xfrm>
                    </p:grpSpPr>
                    <p:pic>
                      <p:nvPicPr>
                        <p:cNvPr id="1001" name="Grafik 100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1002" name="Grafik 100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1003" name="Grafik 100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1004" name="Grafik 100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988" name="Gruppieren 987"/>
                    <p:cNvGrpSpPr/>
                    <p:nvPr/>
                  </p:nvGrpSpPr>
                  <p:grpSpPr>
                    <a:xfrm>
                      <a:off x="5751293" y="4225562"/>
                      <a:ext cx="3535954" cy="419505"/>
                      <a:chOff x="3965406" y="4659086"/>
                      <a:chExt cx="3535954" cy="419505"/>
                    </a:xfrm>
                  </p:grpSpPr>
                  <p:grpSp>
                    <p:nvGrpSpPr>
                      <p:cNvPr id="989" name="Gruppieren 988"/>
                      <p:cNvGrpSpPr/>
                      <p:nvPr/>
                    </p:nvGrpSpPr>
                    <p:grpSpPr>
                      <a:xfrm>
                        <a:off x="3965406" y="4659086"/>
                        <a:ext cx="1741185" cy="409145"/>
                        <a:chOff x="4860568" y="5119249"/>
                        <a:chExt cx="1741185" cy="409145"/>
                      </a:xfrm>
                    </p:grpSpPr>
                    <p:pic>
                      <p:nvPicPr>
                        <p:cNvPr id="995" name="Grafik 99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96" name="Grafik 99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97" name="Grafik 99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98" name="Grafik 99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90" name="Gruppieren 989"/>
                      <p:cNvGrpSpPr/>
                      <p:nvPr/>
                    </p:nvGrpSpPr>
                    <p:grpSpPr>
                      <a:xfrm>
                        <a:off x="5760175" y="4669446"/>
                        <a:ext cx="1741185" cy="409145"/>
                        <a:chOff x="4860568" y="5119249"/>
                        <a:chExt cx="1741185" cy="409145"/>
                      </a:xfrm>
                    </p:grpSpPr>
                    <p:pic>
                      <p:nvPicPr>
                        <p:cNvPr id="991" name="Grafik 99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92" name="Grafik 99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93" name="Grafik 99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94" name="Grafik 99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964" name="Gruppieren 963"/>
                  <p:cNvGrpSpPr/>
                  <p:nvPr/>
                </p:nvGrpSpPr>
                <p:grpSpPr>
                  <a:xfrm>
                    <a:off x="5753387" y="3865430"/>
                    <a:ext cx="5518776" cy="339230"/>
                    <a:chOff x="2173591" y="4207803"/>
                    <a:chExt cx="7113656" cy="437264"/>
                  </a:xfrm>
                </p:grpSpPr>
                <p:grpSp>
                  <p:nvGrpSpPr>
                    <p:cNvPr id="965" name="Gruppieren 964"/>
                    <p:cNvGrpSpPr/>
                    <p:nvPr/>
                  </p:nvGrpSpPr>
                  <p:grpSpPr>
                    <a:xfrm>
                      <a:off x="2173591" y="4207803"/>
                      <a:ext cx="3535954" cy="419505"/>
                      <a:chOff x="3965406" y="4659086"/>
                      <a:chExt cx="3535954" cy="419505"/>
                    </a:xfrm>
                  </p:grpSpPr>
                  <p:grpSp>
                    <p:nvGrpSpPr>
                      <p:cNvPr id="977" name="Gruppieren 976"/>
                      <p:cNvGrpSpPr/>
                      <p:nvPr/>
                    </p:nvGrpSpPr>
                    <p:grpSpPr>
                      <a:xfrm>
                        <a:off x="3965406" y="4659086"/>
                        <a:ext cx="1741185" cy="409145"/>
                        <a:chOff x="4860568" y="5119249"/>
                        <a:chExt cx="1741185" cy="409145"/>
                      </a:xfrm>
                    </p:grpSpPr>
                    <p:pic>
                      <p:nvPicPr>
                        <p:cNvPr id="983" name="Grafik 98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84" name="Grafik 98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85" name="Grafik 98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86" name="Grafik 98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78" name="Gruppieren 977"/>
                      <p:cNvGrpSpPr/>
                      <p:nvPr/>
                    </p:nvGrpSpPr>
                    <p:grpSpPr>
                      <a:xfrm>
                        <a:off x="5760175" y="4669446"/>
                        <a:ext cx="1741185" cy="409145"/>
                        <a:chOff x="4860568" y="5119249"/>
                        <a:chExt cx="1741185" cy="409145"/>
                      </a:xfrm>
                    </p:grpSpPr>
                    <p:pic>
                      <p:nvPicPr>
                        <p:cNvPr id="979" name="Grafik 97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80" name="Grafik 97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81" name="Grafik 98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82" name="Grafik 98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966" name="Gruppieren 965"/>
                    <p:cNvGrpSpPr/>
                    <p:nvPr/>
                  </p:nvGrpSpPr>
                  <p:grpSpPr>
                    <a:xfrm>
                      <a:off x="5751293" y="4225562"/>
                      <a:ext cx="3535954" cy="419505"/>
                      <a:chOff x="3965406" y="4659086"/>
                      <a:chExt cx="3535954" cy="419505"/>
                    </a:xfrm>
                  </p:grpSpPr>
                  <p:grpSp>
                    <p:nvGrpSpPr>
                      <p:cNvPr id="967" name="Gruppieren 966"/>
                      <p:cNvGrpSpPr/>
                      <p:nvPr/>
                    </p:nvGrpSpPr>
                    <p:grpSpPr>
                      <a:xfrm>
                        <a:off x="3965406" y="4659086"/>
                        <a:ext cx="1741185" cy="409145"/>
                        <a:chOff x="4860568" y="5119249"/>
                        <a:chExt cx="1741185" cy="409145"/>
                      </a:xfrm>
                    </p:grpSpPr>
                    <p:pic>
                      <p:nvPicPr>
                        <p:cNvPr id="973" name="Grafik 97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74" name="Grafik 97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75" name="Grafik 97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76" name="Grafik 97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68" name="Gruppieren 967"/>
                      <p:cNvGrpSpPr/>
                      <p:nvPr/>
                    </p:nvGrpSpPr>
                    <p:grpSpPr>
                      <a:xfrm>
                        <a:off x="5760175" y="4669446"/>
                        <a:ext cx="1741185" cy="409145"/>
                        <a:chOff x="4860568" y="5119249"/>
                        <a:chExt cx="1741185" cy="409145"/>
                      </a:xfrm>
                    </p:grpSpPr>
                    <p:pic>
                      <p:nvPicPr>
                        <p:cNvPr id="969" name="Grafik 96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70" name="Grafik 96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71" name="Grafik 97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72" name="Grafik 97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395" name="Gruppieren 394"/>
                <p:cNvGrpSpPr/>
                <p:nvPr/>
              </p:nvGrpSpPr>
              <p:grpSpPr>
                <a:xfrm>
                  <a:off x="153044" y="3982688"/>
                  <a:ext cx="5498064" cy="110998"/>
                  <a:chOff x="188554" y="3408419"/>
                  <a:chExt cx="11076219" cy="223612"/>
                </a:xfrm>
              </p:grpSpPr>
              <p:grpSp>
                <p:nvGrpSpPr>
                  <p:cNvPr id="869" name="Gruppieren 868"/>
                  <p:cNvGrpSpPr/>
                  <p:nvPr/>
                </p:nvGrpSpPr>
                <p:grpSpPr>
                  <a:xfrm>
                    <a:off x="188554" y="3408419"/>
                    <a:ext cx="5508422" cy="186626"/>
                    <a:chOff x="167843" y="3828444"/>
                    <a:chExt cx="11104320" cy="376216"/>
                  </a:xfrm>
                </p:grpSpPr>
                <p:grpSp>
                  <p:nvGrpSpPr>
                    <p:cNvPr id="917" name="Gruppieren 916"/>
                    <p:cNvGrpSpPr/>
                    <p:nvPr/>
                  </p:nvGrpSpPr>
                  <p:grpSpPr>
                    <a:xfrm>
                      <a:off x="167843" y="3828444"/>
                      <a:ext cx="5518776" cy="339230"/>
                      <a:chOff x="2173591" y="4207803"/>
                      <a:chExt cx="7113656" cy="437264"/>
                    </a:xfrm>
                  </p:grpSpPr>
                  <p:grpSp>
                    <p:nvGrpSpPr>
                      <p:cNvPr id="941" name="Gruppieren 940"/>
                      <p:cNvGrpSpPr/>
                      <p:nvPr/>
                    </p:nvGrpSpPr>
                    <p:grpSpPr>
                      <a:xfrm>
                        <a:off x="2173591" y="4207803"/>
                        <a:ext cx="3535954" cy="419505"/>
                        <a:chOff x="3965406" y="4659086"/>
                        <a:chExt cx="3535954" cy="419505"/>
                      </a:xfrm>
                    </p:grpSpPr>
                    <p:grpSp>
                      <p:nvGrpSpPr>
                        <p:cNvPr id="953" name="Gruppieren 952"/>
                        <p:cNvGrpSpPr/>
                        <p:nvPr/>
                      </p:nvGrpSpPr>
                      <p:grpSpPr>
                        <a:xfrm>
                          <a:off x="3965406" y="4659086"/>
                          <a:ext cx="1741185" cy="409145"/>
                          <a:chOff x="4860568" y="5119249"/>
                          <a:chExt cx="1741185" cy="409145"/>
                        </a:xfrm>
                      </p:grpSpPr>
                      <p:pic>
                        <p:nvPicPr>
                          <p:cNvPr id="959" name="Grafik 95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60" name="Grafik 95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61" name="Grafik 96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62" name="Grafik 96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54" name="Gruppieren 953"/>
                        <p:cNvGrpSpPr/>
                        <p:nvPr/>
                      </p:nvGrpSpPr>
                      <p:grpSpPr>
                        <a:xfrm>
                          <a:off x="5760175" y="4669446"/>
                          <a:ext cx="1741185" cy="409145"/>
                          <a:chOff x="4860568" y="5119249"/>
                          <a:chExt cx="1741185" cy="409145"/>
                        </a:xfrm>
                      </p:grpSpPr>
                      <p:pic>
                        <p:nvPicPr>
                          <p:cNvPr id="955" name="Grafik 95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56" name="Grafik 95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57" name="Grafik 95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58" name="Grafik 95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942" name="Gruppieren 941"/>
                      <p:cNvGrpSpPr/>
                      <p:nvPr/>
                    </p:nvGrpSpPr>
                    <p:grpSpPr>
                      <a:xfrm>
                        <a:off x="5751293" y="4225562"/>
                        <a:ext cx="3535954" cy="419505"/>
                        <a:chOff x="3965406" y="4659086"/>
                        <a:chExt cx="3535954" cy="419505"/>
                      </a:xfrm>
                    </p:grpSpPr>
                    <p:grpSp>
                      <p:nvGrpSpPr>
                        <p:cNvPr id="943" name="Gruppieren 942"/>
                        <p:cNvGrpSpPr/>
                        <p:nvPr/>
                      </p:nvGrpSpPr>
                      <p:grpSpPr>
                        <a:xfrm>
                          <a:off x="3965406" y="4659086"/>
                          <a:ext cx="1741185" cy="409145"/>
                          <a:chOff x="4860568" y="5119249"/>
                          <a:chExt cx="1741185" cy="409145"/>
                        </a:xfrm>
                      </p:grpSpPr>
                      <p:pic>
                        <p:nvPicPr>
                          <p:cNvPr id="949" name="Grafik 94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50" name="Grafik 94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51" name="Grafik 95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52" name="Grafik 95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44" name="Gruppieren 943"/>
                        <p:cNvGrpSpPr/>
                        <p:nvPr/>
                      </p:nvGrpSpPr>
                      <p:grpSpPr>
                        <a:xfrm>
                          <a:off x="5760175" y="4669446"/>
                          <a:ext cx="1741185" cy="409145"/>
                          <a:chOff x="4860568" y="5119249"/>
                          <a:chExt cx="1741185" cy="409145"/>
                        </a:xfrm>
                      </p:grpSpPr>
                      <p:pic>
                        <p:nvPicPr>
                          <p:cNvPr id="945" name="Grafik 94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46" name="Grafik 94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47" name="Grafik 94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48" name="Grafik 94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918" name="Gruppieren 917"/>
                    <p:cNvGrpSpPr/>
                    <p:nvPr/>
                  </p:nvGrpSpPr>
                  <p:grpSpPr>
                    <a:xfrm>
                      <a:off x="5753387" y="3865430"/>
                      <a:ext cx="5518776" cy="339230"/>
                      <a:chOff x="2173591" y="4207803"/>
                      <a:chExt cx="7113656" cy="437264"/>
                    </a:xfrm>
                  </p:grpSpPr>
                  <p:grpSp>
                    <p:nvGrpSpPr>
                      <p:cNvPr id="919" name="Gruppieren 918"/>
                      <p:cNvGrpSpPr/>
                      <p:nvPr/>
                    </p:nvGrpSpPr>
                    <p:grpSpPr>
                      <a:xfrm>
                        <a:off x="2173591" y="4207803"/>
                        <a:ext cx="3535954" cy="419505"/>
                        <a:chOff x="3965406" y="4659086"/>
                        <a:chExt cx="3535954" cy="419505"/>
                      </a:xfrm>
                    </p:grpSpPr>
                    <p:grpSp>
                      <p:nvGrpSpPr>
                        <p:cNvPr id="931" name="Gruppieren 930"/>
                        <p:cNvGrpSpPr/>
                        <p:nvPr/>
                      </p:nvGrpSpPr>
                      <p:grpSpPr>
                        <a:xfrm>
                          <a:off x="3965406" y="4659086"/>
                          <a:ext cx="1741185" cy="409145"/>
                          <a:chOff x="4860568" y="5119249"/>
                          <a:chExt cx="1741185" cy="409145"/>
                        </a:xfrm>
                      </p:grpSpPr>
                      <p:pic>
                        <p:nvPicPr>
                          <p:cNvPr id="937" name="Grafik 93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38" name="Grafik 93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39" name="Grafik 93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40" name="Grafik 93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32" name="Gruppieren 931"/>
                        <p:cNvGrpSpPr/>
                        <p:nvPr/>
                      </p:nvGrpSpPr>
                      <p:grpSpPr>
                        <a:xfrm>
                          <a:off x="5760175" y="4669446"/>
                          <a:ext cx="1741185" cy="409145"/>
                          <a:chOff x="4860568" y="5119249"/>
                          <a:chExt cx="1741185" cy="409145"/>
                        </a:xfrm>
                      </p:grpSpPr>
                      <p:pic>
                        <p:nvPicPr>
                          <p:cNvPr id="933" name="Grafik 93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34" name="Grafik 93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35" name="Grafik 93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36" name="Grafik 93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49"/>
                            <a:ext cx="388257" cy="401293"/>
                          </a:xfrm>
                          <a:prstGeom prst="rect">
                            <a:avLst/>
                          </a:prstGeom>
                        </p:spPr>
                      </p:pic>
                    </p:grpSp>
                  </p:grpSp>
                  <p:grpSp>
                    <p:nvGrpSpPr>
                      <p:cNvPr id="920" name="Gruppieren 919"/>
                      <p:cNvGrpSpPr/>
                      <p:nvPr/>
                    </p:nvGrpSpPr>
                    <p:grpSpPr>
                      <a:xfrm>
                        <a:off x="5751293" y="4225562"/>
                        <a:ext cx="3535954" cy="419505"/>
                        <a:chOff x="3965406" y="4659086"/>
                        <a:chExt cx="3535954" cy="419505"/>
                      </a:xfrm>
                    </p:grpSpPr>
                    <p:grpSp>
                      <p:nvGrpSpPr>
                        <p:cNvPr id="921" name="Gruppieren 920"/>
                        <p:cNvGrpSpPr/>
                        <p:nvPr/>
                      </p:nvGrpSpPr>
                      <p:grpSpPr>
                        <a:xfrm>
                          <a:off x="3965406" y="4659086"/>
                          <a:ext cx="1741185" cy="409145"/>
                          <a:chOff x="4860568" y="5119249"/>
                          <a:chExt cx="1741185" cy="409145"/>
                        </a:xfrm>
                      </p:grpSpPr>
                      <p:pic>
                        <p:nvPicPr>
                          <p:cNvPr id="927" name="Grafik 92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28" name="Grafik 92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29" name="Grafik 92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30" name="Grafik 92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22" name="Gruppieren 921"/>
                        <p:cNvGrpSpPr/>
                        <p:nvPr/>
                      </p:nvGrpSpPr>
                      <p:grpSpPr>
                        <a:xfrm>
                          <a:off x="5760175" y="4669446"/>
                          <a:ext cx="1741185" cy="409145"/>
                          <a:chOff x="4860568" y="5119249"/>
                          <a:chExt cx="1741185" cy="409145"/>
                        </a:xfrm>
                      </p:grpSpPr>
                      <p:pic>
                        <p:nvPicPr>
                          <p:cNvPr id="923" name="Grafik 92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24" name="Grafik 92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25" name="Grafik 92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26" name="Grafik 92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870" name="Gruppieren 869"/>
                  <p:cNvGrpSpPr/>
                  <p:nvPr/>
                </p:nvGrpSpPr>
                <p:grpSpPr>
                  <a:xfrm>
                    <a:off x="5756351" y="3445405"/>
                    <a:ext cx="5508422" cy="186626"/>
                    <a:chOff x="167843" y="3828444"/>
                    <a:chExt cx="11104320" cy="376216"/>
                  </a:xfrm>
                </p:grpSpPr>
                <p:grpSp>
                  <p:nvGrpSpPr>
                    <p:cNvPr id="871" name="Gruppieren 870"/>
                    <p:cNvGrpSpPr/>
                    <p:nvPr/>
                  </p:nvGrpSpPr>
                  <p:grpSpPr>
                    <a:xfrm>
                      <a:off x="167843" y="3828444"/>
                      <a:ext cx="5518776" cy="339230"/>
                      <a:chOff x="2173591" y="4207803"/>
                      <a:chExt cx="7113656" cy="437264"/>
                    </a:xfrm>
                  </p:grpSpPr>
                  <p:grpSp>
                    <p:nvGrpSpPr>
                      <p:cNvPr id="895" name="Gruppieren 894"/>
                      <p:cNvGrpSpPr/>
                      <p:nvPr/>
                    </p:nvGrpSpPr>
                    <p:grpSpPr>
                      <a:xfrm>
                        <a:off x="2173591" y="4207803"/>
                        <a:ext cx="3535954" cy="419505"/>
                        <a:chOff x="3965406" y="4659086"/>
                        <a:chExt cx="3535954" cy="419505"/>
                      </a:xfrm>
                    </p:grpSpPr>
                    <p:grpSp>
                      <p:nvGrpSpPr>
                        <p:cNvPr id="907" name="Gruppieren 906"/>
                        <p:cNvGrpSpPr/>
                        <p:nvPr/>
                      </p:nvGrpSpPr>
                      <p:grpSpPr>
                        <a:xfrm>
                          <a:off x="3965406" y="4659086"/>
                          <a:ext cx="1741185" cy="409145"/>
                          <a:chOff x="4860568" y="5119249"/>
                          <a:chExt cx="1741185" cy="409145"/>
                        </a:xfrm>
                      </p:grpSpPr>
                      <p:pic>
                        <p:nvPicPr>
                          <p:cNvPr id="913" name="Grafik 91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14" name="Grafik 91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15" name="Grafik 91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16" name="Grafik 91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908" name="Gruppieren 907"/>
                        <p:cNvGrpSpPr/>
                        <p:nvPr/>
                      </p:nvGrpSpPr>
                      <p:grpSpPr>
                        <a:xfrm>
                          <a:off x="5760175" y="4669446"/>
                          <a:ext cx="1741185" cy="409145"/>
                          <a:chOff x="4860568" y="5119249"/>
                          <a:chExt cx="1741185" cy="409145"/>
                        </a:xfrm>
                      </p:grpSpPr>
                      <p:pic>
                        <p:nvPicPr>
                          <p:cNvPr id="909" name="Grafik 90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10" name="Grafik 90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11" name="Grafik 91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12" name="Grafik 91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896" name="Gruppieren 895"/>
                      <p:cNvGrpSpPr/>
                      <p:nvPr/>
                    </p:nvGrpSpPr>
                    <p:grpSpPr>
                      <a:xfrm>
                        <a:off x="5751293" y="4225562"/>
                        <a:ext cx="3535954" cy="419505"/>
                        <a:chOff x="3965406" y="4659086"/>
                        <a:chExt cx="3535954" cy="419505"/>
                      </a:xfrm>
                    </p:grpSpPr>
                    <p:grpSp>
                      <p:nvGrpSpPr>
                        <p:cNvPr id="897" name="Gruppieren 896"/>
                        <p:cNvGrpSpPr/>
                        <p:nvPr/>
                      </p:nvGrpSpPr>
                      <p:grpSpPr>
                        <a:xfrm>
                          <a:off x="3965406" y="4659086"/>
                          <a:ext cx="1741185" cy="409145"/>
                          <a:chOff x="4860568" y="5119249"/>
                          <a:chExt cx="1741185" cy="409145"/>
                        </a:xfrm>
                      </p:grpSpPr>
                      <p:pic>
                        <p:nvPicPr>
                          <p:cNvPr id="903" name="Grafik 90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04" name="Grafik 90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05" name="Grafik 90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06" name="Grafik 90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98" name="Gruppieren 897"/>
                        <p:cNvGrpSpPr/>
                        <p:nvPr/>
                      </p:nvGrpSpPr>
                      <p:grpSpPr>
                        <a:xfrm>
                          <a:off x="5760175" y="4669446"/>
                          <a:ext cx="1741185" cy="409145"/>
                          <a:chOff x="4860568" y="5119249"/>
                          <a:chExt cx="1741185" cy="409145"/>
                        </a:xfrm>
                      </p:grpSpPr>
                      <p:pic>
                        <p:nvPicPr>
                          <p:cNvPr id="899" name="Grafik 89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900" name="Grafik 89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901" name="Grafik 90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902" name="Grafik 90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872" name="Gruppieren 871"/>
                    <p:cNvGrpSpPr/>
                    <p:nvPr/>
                  </p:nvGrpSpPr>
                  <p:grpSpPr>
                    <a:xfrm>
                      <a:off x="5753387" y="3865430"/>
                      <a:ext cx="5518776" cy="339230"/>
                      <a:chOff x="2173591" y="4207803"/>
                      <a:chExt cx="7113656" cy="437264"/>
                    </a:xfrm>
                  </p:grpSpPr>
                  <p:grpSp>
                    <p:nvGrpSpPr>
                      <p:cNvPr id="873" name="Gruppieren 872"/>
                      <p:cNvGrpSpPr/>
                      <p:nvPr/>
                    </p:nvGrpSpPr>
                    <p:grpSpPr>
                      <a:xfrm>
                        <a:off x="2173591" y="4207803"/>
                        <a:ext cx="3535954" cy="419505"/>
                        <a:chOff x="3965406" y="4659086"/>
                        <a:chExt cx="3535954" cy="419505"/>
                      </a:xfrm>
                    </p:grpSpPr>
                    <p:grpSp>
                      <p:nvGrpSpPr>
                        <p:cNvPr id="885" name="Gruppieren 884"/>
                        <p:cNvGrpSpPr/>
                        <p:nvPr/>
                      </p:nvGrpSpPr>
                      <p:grpSpPr>
                        <a:xfrm>
                          <a:off x="3965406" y="4659086"/>
                          <a:ext cx="1741185" cy="409145"/>
                          <a:chOff x="4860568" y="5119249"/>
                          <a:chExt cx="1741185" cy="409145"/>
                        </a:xfrm>
                      </p:grpSpPr>
                      <p:pic>
                        <p:nvPicPr>
                          <p:cNvPr id="891" name="Grafik 89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92" name="Grafik 89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93" name="Grafik 89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94" name="Grafik 89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86" name="Gruppieren 885"/>
                        <p:cNvGrpSpPr/>
                        <p:nvPr/>
                      </p:nvGrpSpPr>
                      <p:grpSpPr>
                        <a:xfrm>
                          <a:off x="5760175" y="4669446"/>
                          <a:ext cx="1741185" cy="409145"/>
                          <a:chOff x="4860568" y="5119249"/>
                          <a:chExt cx="1741185" cy="409145"/>
                        </a:xfrm>
                      </p:grpSpPr>
                      <p:pic>
                        <p:nvPicPr>
                          <p:cNvPr id="887" name="Grafik 88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88" name="Grafik 88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89" name="Grafik 88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90" name="Grafik 88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874" name="Gruppieren 873"/>
                      <p:cNvGrpSpPr/>
                      <p:nvPr/>
                    </p:nvGrpSpPr>
                    <p:grpSpPr>
                      <a:xfrm>
                        <a:off x="5751293" y="4225562"/>
                        <a:ext cx="3535954" cy="419505"/>
                        <a:chOff x="3965406" y="4659086"/>
                        <a:chExt cx="3535954" cy="419505"/>
                      </a:xfrm>
                    </p:grpSpPr>
                    <p:grpSp>
                      <p:nvGrpSpPr>
                        <p:cNvPr id="875" name="Gruppieren 874"/>
                        <p:cNvGrpSpPr/>
                        <p:nvPr/>
                      </p:nvGrpSpPr>
                      <p:grpSpPr>
                        <a:xfrm>
                          <a:off x="3965406" y="4659086"/>
                          <a:ext cx="1741185" cy="409145"/>
                          <a:chOff x="4860568" y="5119249"/>
                          <a:chExt cx="1741185" cy="409145"/>
                        </a:xfrm>
                      </p:grpSpPr>
                      <p:pic>
                        <p:nvPicPr>
                          <p:cNvPr id="881" name="Grafik 88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82" name="Grafik 88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83" name="Grafik 88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84" name="Grafik 88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76" name="Gruppieren 875"/>
                        <p:cNvGrpSpPr/>
                        <p:nvPr/>
                      </p:nvGrpSpPr>
                      <p:grpSpPr>
                        <a:xfrm>
                          <a:off x="5760175" y="4669446"/>
                          <a:ext cx="1741185" cy="409145"/>
                          <a:chOff x="4860568" y="5119249"/>
                          <a:chExt cx="1741185" cy="409145"/>
                        </a:xfrm>
                      </p:grpSpPr>
                      <p:pic>
                        <p:nvPicPr>
                          <p:cNvPr id="877" name="Grafik 87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78" name="Grafik 87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79" name="Grafik 87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80" name="Grafik 87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grpSp>
              <p:nvGrpSpPr>
                <p:cNvPr id="396" name="Gruppieren 395"/>
                <p:cNvGrpSpPr/>
                <p:nvPr/>
              </p:nvGrpSpPr>
              <p:grpSpPr>
                <a:xfrm>
                  <a:off x="5720841" y="4020443"/>
                  <a:ext cx="5498064" cy="110998"/>
                  <a:chOff x="188554" y="3408419"/>
                  <a:chExt cx="11076219" cy="223612"/>
                </a:xfrm>
              </p:grpSpPr>
              <p:grpSp>
                <p:nvGrpSpPr>
                  <p:cNvPr id="397" name="Gruppieren 396"/>
                  <p:cNvGrpSpPr/>
                  <p:nvPr/>
                </p:nvGrpSpPr>
                <p:grpSpPr>
                  <a:xfrm>
                    <a:off x="188554" y="3408419"/>
                    <a:ext cx="5508422" cy="186626"/>
                    <a:chOff x="167843" y="3828444"/>
                    <a:chExt cx="11104320" cy="376216"/>
                  </a:xfrm>
                </p:grpSpPr>
                <p:grpSp>
                  <p:nvGrpSpPr>
                    <p:cNvPr id="823" name="Gruppieren 822"/>
                    <p:cNvGrpSpPr/>
                    <p:nvPr/>
                  </p:nvGrpSpPr>
                  <p:grpSpPr>
                    <a:xfrm>
                      <a:off x="167843" y="3828444"/>
                      <a:ext cx="5518776" cy="339230"/>
                      <a:chOff x="2173591" y="4207803"/>
                      <a:chExt cx="7113656" cy="437264"/>
                    </a:xfrm>
                  </p:grpSpPr>
                  <p:grpSp>
                    <p:nvGrpSpPr>
                      <p:cNvPr id="847" name="Gruppieren 846"/>
                      <p:cNvGrpSpPr/>
                      <p:nvPr/>
                    </p:nvGrpSpPr>
                    <p:grpSpPr>
                      <a:xfrm>
                        <a:off x="2173591" y="4207803"/>
                        <a:ext cx="3535954" cy="419505"/>
                        <a:chOff x="3965406" y="4659086"/>
                        <a:chExt cx="3535954" cy="419505"/>
                      </a:xfrm>
                    </p:grpSpPr>
                    <p:grpSp>
                      <p:nvGrpSpPr>
                        <p:cNvPr id="859" name="Gruppieren 858"/>
                        <p:cNvGrpSpPr/>
                        <p:nvPr/>
                      </p:nvGrpSpPr>
                      <p:grpSpPr>
                        <a:xfrm>
                          <a:off x="3965406" y="4659086"/>
                          <a:ext cx="1741185" cy="409145"/>
                          <a:chOff x="4860568" y="5119249"/>
                          <a:chExt cx="1741185" cy="409145"/>
                        </a:xfrm>
                      </p:grpSpPr>
                      <p:pic>
                        <p:nvPicPr>
                          <p:cNvPr id="865" name="Grafik 86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66" name="Grafik 86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67" name="Grafik 86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68" name="Grafik 86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60" name="Gruppieren 859"/>
                        <p:cNvGrpSpPr/>
                        <p:nvPr/>
                      </p:nvGrpSpPr>
                      <p:grpSpPr>
                        <a:xfrm>
                          <a:off x="5760175" y="4669446"/>
                          <a:ext cx="1741185" cy="409145"/>
                          <a:chOff x="4860568" y="5119249"/>
                          <a:chExt cx="1741185" cy="409145"/>
                        </a:xfrm>
                      </p:grpSpPr>
                      <p:pic>
                        <p:nvPicPr>
                          <p:cNvPr id="861" name="Grafik 86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62" name="Grafik 86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63" name="Grafik 86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64" name="Grafik 86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848" name="Gruppieren 847"/>
                      <p:cNvGrpSpPr/>
                      <p:nvPr/>
                    </p:nvGrpSpPr>
                    <p:grpSpPr>
                      <a:xfrm>
                        <a:off x="5751293" y="4225562"/>
                        <a:ext cx="3535954" cy="419505"/>
                        <a:chOff x="3965406" y="4659086"/>
                        <a:chExt cx="3535954" cy="419505"/>
                      </a:xfrm>
                    </p:grpSpPr>
                    <p:grpSp>
                      <p:nvGrpSpPr>
                        <p:cNvPr id="849" name="Gruppieren 848"/>
                        <p:cNvGrpSpPr/>
                        <p:nvPr/>
                      </p:nvGrpSpPr>
                      <p:grpSpPr>
                        <a:xfrm>
                          <a:off x="3965406" y="4659086"/>
                          <a:ext cx="1741185" cy="409145"/>
                          <a:chOff x="4860568" y="5119249"/>
                          <a:chExt cx="1741185" cy="409145"/>
                        </a:xfrm>
                      </p:grpSpPr>
                      <p:pic>
                        <p:nvPicPr>
                          <p:cNvPr id="855" name="Grafik 85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56" name="Grafik 85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57" name="Grafik 85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58" name="Grafik 85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50" name="Gruppieren 849"/>
                        <p:cNvGrpSpPr/>
                        <p:nvPr/>
                      </p:nvGrpSpPr>
                      <p:grpSpPr>
                        <a:xfrm>
                          <a:off x="5760175" y="4669446"/>
                          <a:ext cx="1741185" cy="409145"/>
                          <a:chOff x="4860568" y="5119249"/>
                          <a:chExt cx="1741185" cy="409145"/>
                        </a:xfrm>
                      </p:grpSpPr>
                      <p:pic>
                        <p:nvPicPr>
                          <p:cNvPr id="851" name="Grafik 85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52" name="Grafik 85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53" name="Grafik 85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54" name="Grafik 85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824" name="Gruppieren 823"/>
                    <p:cNvGrpSpPr/>
                    <p:nvPr/>
                  </p:nvGrpSpPr>
                  <p:grpSpPr>
                    <a:xfrm>
                      <a:off x="5753387" y="3865430"/>
                      <a:ext cx="5518776" cy="339230"/>
                      <a:chOff x="2173591" y="4207803"/>
                      <a:chExt cx="7113656" cy="437264"/>
                    </a:xfrm>
                  </p:grpSpPr>
                  <p:grpSp>
                    <p:nvGrpSpPr>
                      <p:cNvPr id="825" name="Gruppieren 824"/>
                      <p:cNvGrpSpPr/>
                      <p:nvPr/>
                    </p:nvGrpSpPr>
                    <p:grpSpPr>
                      <a:xfrm>
                        <a:off x="2173591" y="4207803"/>
                        <a:ext cx="3535954" cy="419505"/>
                        <a:chOff x="3965406" y="4659086"/>
                        <a:chExt cx="3535954" cy="419505"/>
                      </a:xfrm>
                    </p:grpSpPr>
                    <p:grpSp>
                      <p:nvGrpSpPr>
                        <p:cNvPr id="837" name="Gruppieren 836"/>
                        <p:cNvGrpSpPr/>
                        <p:nvPr/>
                      </p:nvGrpSpPr>
                      <p:grpSpPr>
                        <a:xfrm>
                          <a:off x="3965406" y="4659086"/>
                          <a:ext cx="1741185" cy="409145"/>
                          <a:chOff x="4860568" y="5119249"/>
                          <a:chExt cx="1741185" cy="409145"/>
                        </a:xfrm>
                      </p:grpSpPr>
                      <p:pic>
                        <p:nvPicPr>
                          <p:cNvPr id="843" name="Grafik 84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44" name="Grafik 84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45" name="Grafik 84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46" name="Grafik 84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38" name="Gruppieren 837"/>
                        <p:cNvGrpSpPr/>
                        <p:nvPr/>
                      </p:nvGrpSpPr>
                      <p:grpSpPr>
                        <a:xfrm>
                          <a:off x="5760175" y="4669446"/>
                          <a:ext cx="1741185" cy="409145"/>
                          <a:chOff x="4860568" y="5119249"/>
                          <a:chExt cx="1741185" cy="409145"/>
                        </a:xfrm>
                      </p:grpSpPr>
                      <p:pic>
                        <p:nvPicPr>
                          <p:cNvPr id="839" name="Grafik 83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40" name="Grafik 83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41" name="Grafik 84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42" name="Grafik 84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826" name="Gruppieren 825"/>
                      <p:cNvGrpSpPr/>
                      <p:nvPr/>
                    </p:nvGrpSpPr>
                    <p:grpSpPr>
                      <a:xfrm>
                        <a:off x="5751293" y="4225562"/>
                        <a:ext cx="3535954" cy="419505"/>
                        <a:chOff x="3965406" y="4659086"/>
                        <a:chExt cx="3535954" cy="419505"/>
                      </a:xfrm>
                    </p:grpSpPr>
                    <p:grpSp>
                      <p:nvGrpSpPr>
                        <p:cNvPr id="827" name="Gruppieren 826"/>
                        <p:cNvGrpSpPr/>
                        <p:nvPr/>
                      </p:nvGrpSpPr>
                      <p:grpSpPr>
                        <a:xfrm>
                          <a:off x="3965406" y="4659086"/>
                          <a:ext cx="1741185" cy="409145"/>
                          <a:chOff x="4860568" y="5119249"/>
                          <a:chExt cx="1741185" cy="409145"/>
                        </a:xfrm>
                      </p:grpSpPr>
                      <p:pic>
                        <p:nvPicPr>
                          <p:cNvPr id="833" name="Grafik 83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34" name="Grafik 83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35" name="Grafik 83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36" name="Grafik 83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28" name="Gruppieren 827"/>
                        <p:cNvGrpSpPr/>
                        <p:nvPr/>
                      </p:nvGrpSpPr>
                      <p:grpSpPr>
                        <a:xfrm>
                          <a:off x="5760175" y="4669446"/>
                          <a:ext cx="1741185" cy="409145"/>
                          <a:chOff x="4860568" y="5119249"/>
                          <a:chExt cx="1741185" cy="409145"/>
                        </a:xfrm>
                      </p:grpSpPr>
                      <p:pic>
                        <p:nvPicPr>
                          <p:cNvPr id="829" name="Grafik 82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30" name="Grafik 82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31" name="Grafik 83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32" name="Grafik 83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398" name="Gruppieren 397"/>
                  <p:cNvGrpSpPr/>
                  <p:nvPr/>
                </p:nvGrpSpPr>
                <p:grpSpPr>
                  <a:xfrm>
                    <a:off x="5756351" y="3445405"/>
                    <a:ext cx="5508422" cy="186626"/>
                    <a:chOff x="167843" y="3828444"/>
                    <a:chExt cx="11104320" cy="376216"/>
                  </a:xfrm>
                </p:grpSpPr>
                <p:grpSp>
                  <p:nvGrpSpPr>
                    <p:cNvPr id="399" name="Gruppieren 398"/>
                    <p:cNvGrpSpPr/>
                    <p:nvPr/>
                  </p:nvGrpSpPr>
                  <p:grpSpPr>
                    <a:xfrm>
                      <a:off x="167843" y="3828444"/>
                      <a:ext cx="5518776" cy="339230"/>
                      <a:chOff x="2173591" y="4207803"/>
                      <a:chExt cx="7113656" cy="437264"/>
                    </a:xfrm>
                  </p:grpSpPr>
                  <p:grpSp>
                    <p:nvGrpSpPr>
                      <p:cNvPr id="423" name="Gruppieren 422"/>
                      <p:cNvGrpSpPr/>
                      <p:nvPr/>
                    </p:nvGrpSpPr>
                    <p:grpSpPr>
                      <a:xfrm>
                        <a:off x="2173591" y="4207803"/>
                        <a:ext cx="3535954" cy="419505"/>
                        <a:chOff x="3965406" y="4659086"/>
                        <a:chExt cx="3535954" cy="419505"/>
                      </a:xfrm>
                    </p:grpSpPr>
                    <p:grpSp>
                      <p:nvGrpSpPr>
                        <p:cNvPr id="813" name="Gruppieren 812"/>
                        <p:cNvGrpSpPr/>
                        <p:nvPr/>
                      </p:nvGrpSpPr>
                      <p:grpSpPr>
                        <a:xfrm>
                          <a:off x="3965406" y="4659086"/>
                          <a:ext cx="1741185" cy="409145"/>
                          <a:chOff x="4860568" y="5119249"/>
                          <a:chExt cx="1741185" cy="409145"/>
                        </a:xfrm>
                      </p:grpSpPr>
                      <p:pic>
                        <p:nvPicPr>
                          <p:cNvPr id="819" name="Grafik 81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20" name="Grafik 81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21" name="Grafik 82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22" name="Grafik 82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814" name="Gruppieren 813"/>
                        <p:cNvGrpSpPr/>
                        <p:nvPr/>
                      </p:nvGrpSpPr>
                      <p:grpSpPr>
                        <a:xfrm>
                          <a:off x="5760175" y="4669446"/>
                          <a:ext cx="1741185" cy="409145"/>
                          <a:chOff x="4860568" y="5119249"/>
                          <a:chExt cx="1741185" cy="409145"/>
                        </a:xfrm>
                      </p:grpSpPr>
                      <p:pic>
                        <p:nvPicPr>
                          <p:cNvPr id="815" name="Grafik 81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16" name="Grafik 81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17" name="Grafik 81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18" name="Grafik 81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424" name="Gruppieren 423"/>
                      <p:cNvGrpSpPr/>
                      <p:nvPr/>
                    </p:nvGrpSpPr>
                    <p:grpSpPr>
                      <a:xfrm>
                        <a:off x="5751293" y="4225562"/>
                        <a:ext cx="3535954" cy="419505"/>
                        <a:chOff x="3965406" y="4659086"/>
                        <a:chExt cx="3535954" cy="419505"/>
                      </a:xfrm>
                    </p:grpSpPr>
                    <p:grpSp>
                      <p:nvGrpSpPr>
                        <p:cNvPr id="425" name="Gruppieren 424"/>
                        <p:cNvGrpSpPr/>
                        <p:nvPr/>
                      </p:nvGrpSpPr>
                      <p:grpSpPr>
                        <a:xfrm>
                          <a:off x="3965406" y="4659086"/>
                          <a:ext cx="1741185" cy="409145"/>
                          <a:chOff x="4860568" y="5119249"/>
                          <a:chExt cx="1741185" cy="409145"/>
                        </a:xfrm>
                      </p:grpSpPr>
                      <p:pic>
                        <p:nvPicPr>
                          <p:cNvPr id="431" name="Grafik 43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10" name="Grafik 80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11" name="Grafik 81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12" name="Grafik 81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26" name="Gruppieren 425"/>
                        <p:cNvGrpSpPr/>
                        <p:nvPr/>
                      </p:nvGrpSpPr>
                      <p:grpSpPr>
                        <a:xfrm>
                          <a:off x="5760175" y="4669446"/>
                          <a:ext cx="1741185" cy="409145"/>
                          <a:chOff x="4860568" y="5119249"/>
                          <a:chExt cx="1741185" cy="409145"/>
                        </a:xfrm>
                      </p:grpSpPr>
                      <p:pic>
                        <p:nvPicPr>
                          <p:cNvPr id="427" name="Grafik 42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28" name="Grafik 42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29" name="Grafik 42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30" name="Grafik 42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400" name="Gruppieren 399"/>
                    <p:cNvGrpSpPr/>
                    <p:nvPr/>
                  </p:nvGrpSpPr>
                  <p:grpSpPr>
                    <a:xfrm>
                      <a:off x="5753387" y="3865430"/>
                      <a:ext cx="5518776" cy="339230"/>
                      <a:chOff x="2173591" y="4207803"/>
                      <a:chExt cx="7113656" cy="437264"/>
                    </a:xfrm>
                  </p:grpSpPr>
                  <p:grpSp>
                    <p:nvGrpSpPr>
                      <p:cNvPr id="401" name="Gruppieren 400"/>
                      <p:cNvGrpSpPr/>
                      <p:nvPr/>
                    </p:nvGrpSpPr>
                    <p:grpSpPr>
                      <a:xfrm>
                        <a:off x="2173591" y="4207803"/>
                        <a:ext cx="3535954" cy="419505"/>
                        <a:chOff x="3965406" y="4659086"/>
                        <a:chExt cx="3535954" cy="419505"/>
                      </a:xfrm>
                    </p:grpSpPr>
                    <p:grpSp>
                      <p:nvGrpSpPr>
                        <p:cNvPr id="413" name="Gruppieren 412"/>
                        <p:cNvGrpSpPr/>
                        <p:nvPr/>
                      </p:nvGrpSpPr>
                      <p:grpSpPr>
                        <a:xfrm>
                          <a:off x="3965406" y="4659086"/>
                          <a:ext cx="1741185" cy="409145"/>
                          <a:chOff x="4860568" y="5119249"/>
                          <a:chExt cx="1741185" cy="409145"/>
                        </a:xfrm>
                      </p:grpSpPr>
                      <p:pic>
                        <p:nvPicPr>
                          <p:cNvPr id="419" name="Grafik 41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20" name="Grafik 41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21" name="Grafik 42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22" name="Grafik 42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14" name="Gruppieren 413"/>
                        <p:cNvGrpSpPr/>
                        <p:nvPr/>
                      </p:nvGrpSpPr>
                      <p:grpSpPr>
                        <a:xfrm>
                          <a:off x="5760175" y="4669446"/>
                          <a:ext cx="1741185" cy="409145"/>
                          <a:chOff x="4860568" y="5119249"/>
                          <a:chExt cx="1741185" cy="409145"/>
                        </a:xfrm>
                      </p:grpSpPr>
                      <p:pic>
                        <p:nvPicPr>
                          <p:cNvPr id="415" name="Grafik 41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16" name="Grafik 41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17" name="Grafik 41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18" name="Grafik 41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402" name="Gruppieren 401"/>
                      <p:cNvGrpSpPr/>
                      <p:nvPr/>
                    </p:nvGrpSpPr>
                    <p:grpSpPr>
                      <a:xfrm>
                        <a:off x="5751293" y="4225562"/>
                        <a:ext cx="3535954" cy="419505"/>
                        <a:chOff x="3965406" y="4659086"/>
                        <a:chExt cx="3535954" cy="419505"/>
                      </a:xfrm>
                    </p:grpSpPr>
                    <p:grpSp>
                      <p:nvGrpSpPr>
                        <p:cNvPr id="403" name="Gruppieren 402"/>
                        <p:cNvGrpSpPr/>
                        <p:nvPr/>
                      </p:nvGrpSpPr>
                      <p:grpSpPr>
                        <a:xfrm>
                          <a:off x="3965406" y="4659086"/>
                          <a:ext cx="1741185" cy="409145"/>
                          <a:chOff x="4860568" y="5119249"/>
                          <a:chExt cx="1741185" cy="409145"/>
                        </a:xfrm>
                      </p:grpSpPr>
                      <p:pic>
                        <p:nvPicPr>
                          <p:cNvPr id="409" name="Grafik 40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10" name="Grafik 40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11" name="Grafik 41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12" name="Grafik 41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04" name="Gruppieren 403"/>
                        <p:cNvGrpSpPr/>
                        <p:nvPr/>
                      </p:nvGrpSpPr>
                      <p:grpSpPr>
                        <a:xfrm>
                          <a:off x="5760175" y="4669446"/>
                          <a:ext cx="1741185" cy="409145"/>
                          <a:chOff x="4860568" y="5119249"/>
                          <a:chExt cx="1741185" cy="409145"/>
                        </a:xfrm>
                      </p:grpSpPr>
                      <p:pic>
                        <p:nvPicPr>
                          <p:cNvPr id="405" name="Grafik 40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06" name="Grafik 40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07" name="Grafik 40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08" name="Grafik 40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grpSp>
          <p:sp>
            <p:nvSpPr>
              <p:cNvPr id="386" name="Textfeld 385"/>
              <p:cNvSpPr txBox="1"/>
              <p:nvPr/>
            </p:nvSpPr>
            <p:spPr>
              <a:xfrm>
                <a:off x="4856040" y="767216"/>
                <a:ext cx="1668764" cy="3262432"/>
              </a:xfrm>
              <a:prstGeom prst="rect">
                <a:avLst/>
              </a:prstGeom>
              <a:noFill/>
            </p:spPr>
            <p:txBody>
              <a:bodyPr wrap="square" rtlCol="0">
                <a:spAutoFit/>
              </a:bodyPr>
              <a:lstStyle/>
              <a:p>
                <a:pPr algn="ctr"/>
                <a:r>
                  <a:rPr lang="de-DE" sz="2400" b="1" u="sng" dirty="0" smtClean="0">
                    <a:solidFill>
                      <a:srgbClr val="FF0000"/>
                    </a:solidFill>
                    <a:effectLst>
                      <a:outerShdw blurRad="38100" dist="38100" dir="2700000" algn="tl">
                        <a:srgbClr val="000000">
                          <a:alpha val="43137"/>
                        </a:srgbClr>
                      </a:outerShdw>
                    </a:effectLst>
                  </a:rPr>
                  <a:t>524288</a:t>
                </a:r>
              </a:p>
              <a:p>
                <a:pPr algn="ctr"/>
                <a:r>
                  <a:rPr lang="de-DE" sz="1600" dirty="0" smtClean="0">
                    <a:solidFill>
                      <a:srgbClr val="FF0000"/>
                    </a:solidFill>
                  </a:rPr>
                  <a:t>262144</a:t>
                </a:r>
              </a:p>
              <a:p>
                <a:pPr algn="ctr"/>
                <a:r>
                  <a:rPr lang="de-DE" sz="1600" dirty="0" smtClean="0">
                    <a:solidFill>
                      <a:srgbClr val="FF0000"/>
                    </a:solidFill>
                  </a:rPr>
                  <a:t>131072</a:t>
                </a:r>
              </a:p>
              <a:p>
                <a:pPr algn="ctr"/>
                <a:r>
                  <a:rPr lang="de-DE" sz="1600" dirty="0" smtClean="0">
                    <a:solidFill>
                      <a:srgbClr val="FF0000"/>
                    </a:solidFill>
                  </a:rPr>
                  <a:t>65536</a:t>
                </a:r>
              </a:p>
              <a:p>
                <a:pPr algn="ctr"/>
                <a:r>
                  <a:rPr lang="de-DE" sz="1600" dirty="0" smtClean="0">
                    <a:solidFill>
                      <a:srgbClr val="FF0000"/>
                    </a:solidFill>
                  </a:rPr>
                  <a:t>32768</a:t>
                </a:r>
              </a:p>
              <a:p>
                <a:pPr algn="ctr"/>
                <a:r>
                  <a:rPr lang="de-DE" sz="1600" dirty="0" smtClean="0">
                    <a:solidFill>
                      <a:srgbClr val="FF0000"/>
                    </a:solidFill>
                  </a:rPr>
                  <a:t>16384</a:t>
                </a:r>
              </a:p>
              <a:p>
                <a:pPr algn="ctr"/>
                <a:r>
                  <a:rPr lang="de-DE" sz="1600" dirty="0" smtClean="0">
                    <a:solidFill>
                      <a:srgbClr val="FF0000"/>
                    </a:solidFill>
                  </a:rPr>
                  <a:t>8192</a:t>
                </a:r>
              </a:p>
              <a:p>
                <a:pPr algn="ctr"/>
                <a:r>
                  <a:rPr lang="de-DE" sz="1600" dirty="0" smtClean="0">
                    <a:solidFill>
                      <a:srgbClr val="FF0000"/>
                    </a:solidFill>
                  </a:rPr>
                  <a:t>4096</a:t>
                </a:r>
              </a:p>
              <a:p>
                <a:pPr algn="ctr"/>
                <a:r>
                  <a:rPr lang="de-DE" sz="1600" dirty="0" smtClean="0">
                    <a:solidFill>
                      <a:srgbClr val="FF0000"/>
                    </a:solidFill>
                  </a:rPr>
                  <a:t>2048</a:t>
                </a:r>
              </a:p>
              <a:p>
                <a:pPr algn="ctr"/>
                <a:r>
                  <a:rPr lang="de-DE" sz="1600" dirty="0" smtClean="0">
                    <a:solidFill>
                      <a:srgbClr val="FF0000"/>
                    </a:solidFill>
                  </a:rPr>
                  <a:t>1024</a:t>
                </a:r>
              </a:p>
              <a:p>
                <a:pPr algn="ctr"/>
                <a:r>
                  <a:rPr lang="de-DE" sz="2400" b="1" u="sng" dirty="0" smtClean="0">
                    <a:solidFill>
                      <a:srgbClr val="FF0000"/>
                    </a:solidFill>
                    <a:effectLst>
                      <a:outerShdw blurRad="38100" dist="38100" dir="2700000" algn="tl">
                        <a:srgbClr val="000000">
                          <a:alpha val="43137"/>
                        </a:srgbClr>
                      </a:outerShdw>
                    </a:effectLst>
                  </a:rPr>
                  <a:t>512</a:t>
                </a:r>
              </a:p>
              <a:p>
                <a:pPr algn="ctr"/>
                <a:r>
                  <a:rPr lang="de-DE" sz="1600" dirty="0" smtClean="0">
                    <a:solidFill>
                      <a:srgbClr val="FF0000"/>
                    </a:solidFill>
                  </a:rPr>
                  <a:t>256</a:t>
                </a:r>
                <a:endParaRPr lang="de-DE" sz="1600" dirty="0">
                  <a:solidFill>
                    <a:srgbClr val="FF0000"/>
                  </a:solidFill>
                </a:endParaRPr>
              </a:p>
            </p:txBody>
          </p:sp>
        </p:grpSp>
        <p:sp>
          <p:nvSpPr>
            <p:cNvPr id="384" name="Textfeld 383"/>
            <p:cNvSpPr txBox="1"/>
            <p:nvPr/>
          </p:nvSpPr>
          <p:spPr>
            <a:xfrm>
              <a:off x="6584519" y="1397082"/>
              <a:ext cx="4849600" cy="1077218"/>
            </a:xfrm>
            <a:prstGeom prst="rect">
              <a:avLst/>
            </a:prstGeom>
            <a:noFill/>
          </p:spPr>
          <p:txBody>
            <a:bodyPr wrap="square" rtlCol="0">
              <a:spAutoFit/>
            </a:bodyPr>
            <a:lstStyle/>
            <a:p>
              <a:r>
                <a:rPr lang="de-DE" sz="3200" i="1" dirty="0" smtClean="0">
                  <a:solidFill>
                    <a:srgbClr val="333399"/>
                  </a:solidFill>
                  <a:effectLst>
                    <a:outerShdw blurRad="38100" dist="38100" dir="2700000" algn="tl">
                      <a:srgbClr val="C0C0C0"/>
                    </a:outerShdw>
                  </a:effectLst>
                  <a:latin typeface="Arial"/>
                </a:rPr>
                <a:t>20 </a:t>
              </a:r>
              <a:r>
                <a:rPr lang="de-DE" sz="3200" i="1" dirty="0">
                  <a:solidFill>
                    <a:srgbClr val="333399"/>
                  </a:solidFill>
                  <a:effectLst>
                    <a:outerShdw blurRad="38100" dist="38100" dir="2700000" algn="tl">
                      <a:srgbClr val="C0C0C0"/>
                    </a:outerShdw>
                  </a:effectLst>
                  <a:latin typeface="Arial"/>
                </a:rPr>
                <a:t>mal </a:t>
              </a:r>
              <a:r>
                <a:rPr lang="de-DE" sz="3200" b="1" i="1" u="sng" dirty="0" smtClean="0">
                  <a:solidFill>
                    <a:srgbClr val="333399"/>
                  </a:solidFill>
                  <a:effectLst>
                    <a:outerShdw blurRad="38100" dist="38100" dir="2700000" algn="tl">
                      <a:srgbClr val="C0C0C0"/>
                    </a:outerShdw>
                  </a:effectLst>
                  <a:latin typeface="Arial"/>
                </a:rPr>
                <a:t>nur</a:t>
              </a:r>
              <a:r>
                <a:rPr lang="de-DE" sz="3200" i="1" dirty="0" smtClean="0">
                  <a:solidFill>
                    <a:srgbClr val="333399"/>
                  </a:solidFill>
                  <a:effectLst>
                    <a:outerShdw blurRad="38100" dist="38100" dir="2700000" algn="tl">
                      <a:srgbClr val="C0C0C0"/>
                    </a:outerShdw>
                  </a:effectLst>
                  <a:latin typeface="Arial"/>
                </a:rPr>
                <a:t> mit 2 geteilt…</a:t>
              </a:r>
            </a:p>
            <a:p>
              <a:r>
                <a:rPr lang="de-DE" sz="3200" i="1" dirty="0">
                  <a:solidFill>
                    <a:srgbClr val="333399"/>
                  </a:solidFill>
                  <a:effectLst>
                    <a:outerShdw blurRad="38100" dist="38100" dir="2700000" algn="tl">
                      <a:srgbClr val="C0C0C0"/>
                    </a:outerShdw>
                  </a:effectLst>
                  <a:latin typeface="Arial"/>
                </a:rPr>
                <a:t>= </a:t>
              </a:r>
              <a:r>
                <a:rPr lang="de-DE" sz="3200" b="1" i="1" dirty="0" smtClean="0">
                  <a:solidFill>
                    <a:srgbClr val="FF0000"/>
                  </a:solidFill>
                  <a:effectLst>
                    <a:outerShdw blurRad="38100" dist="38100" dir="2700000" algn="tl">
                      <a:srgbClr val="C0C0C0"/>
                    </a:outerShdw>
                  </a:effectLst>
                  <a:latin typeface="Arial"/>
                </a:rPr>
                <a:t>1.048.575 </a:t>
              </a:r>
              <a:r>
                <a:rPr lang="de-DE" sz="3200" i="1" dirty="0" smtClean="0">
                  <a:solidFill>
                    <a:srgbClr val="333399"/>
                  </a:solidFill>
                  <a:effectLst>
                    <a:outerShdw blurRad="38100" dist="38100" dir="2700000" algn="tl">
                      <a:srgbClr val="C0C0C0"/>
                    </a:outerShdw>
                  </a:effectLst>
                  <a:latin typeface="Arial"/>
                </a:rPr>
                <a:t>Kopien</a:t>
              </a:r>
              <a:endParaRPr lang="de-DE" sz="3200" i="1" dirty="0">
                <a:solidFill>
                  <a:srgbClr val="333399"/>
                </a:solidFill>
                <a:effectLst>
                  <a:outerShdw blurRad="38100" dist="38100" dir="2700000" algn="tl">
                    <a:srgbClr val="C0C0C0"/>
                  </a:outerShdw>
                </a:effectLst>
                <a:latin typeface="Arial"/>
              </a:endParaRPr>
            </a:p>
          </p:txBody>
        </p:sp>
      </p:grpSp>
      <p:pic>
        <p:nvPicPr>
          <p:cNvPr id="1139" name="Grafik 11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478" y="274995"/>
            <a:ext cx="3182256" cy="3605263"/>
          </a:xfrm>
          <a:prstGeom prst="rect">
            <a:avLst/>
          </a:prstGeom>
        </p:spPr>
      </p:pic>
      <p:pic>
        <p:nvPicPr>
          <p:cNvPr id="1140" name="Picture 4" descr="File:Kleinbildfilm 01 KMJ.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71873" y="882914"/>
            <a:ext cx="4723835" cy="5679977"/>
          </a:xfrm>
          <a:prstGeom prst="rect">
            <a:avLst/>
          </a:prstGeom>
          <a:noFill/>
          <a:extLst>
            <a:ext uri="{909E8E84-426E-40DD-AFC4-6F175D3DCCD1}">
              <a14:hiddenFill xmlns:a14="http://schemas.microsoft.com/office/drawing/2010/main">
                <a:solidFill>
                  <a:srgbClr val="FFFFFF"/>
                </a:solidFill>
              </a14:hiddenFill>
            </a:ext>
          </a:extLst>
        </p:spPr>
      </p:pic>
      <p:pic>
        <p:nvPicPr>
          <p:cNvPr id="1141" name="Grafik 11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3034" y="322772"/>
            <a:ext cx="6637595" cy="6553768"/>
          </a:xfrm>
          <a:prstGeom prst="rect">
            <a:avLst/>
          </a:prstGeom>
          <a:ln>
            <a:noFill/>
          </a:ln>
          <a:effectLst>
            <a:outerShdw blurRad="292100" dist="139700" dir="2700000" algn="tl" rotWithShape="0">
              <a:srgbClr val="333333">
                <a:alpha val="65000"/>
              </a:srgbClr>
            </a:outerShdw>
          </a:effectLst>
        </p:spPr>
      </p:pic>
      <p:sp>
        <p:nvSpPr>
          <p:cNvPr id="1142" name="Textfeld 1141"/>
          <p:cNvSpPr txBox="1"/>
          <p:nvPr/>
        </p:nvSpPr>
        <p:spPr>
          <a:xfrm>
            <a:off x="3875800" y="1221958"/>
            <a:ext cx="5223321"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sz="2400" dirty="0" smtClean="0">
                <a:solidFill>
                  <a:srgbClr val="FF0000"/>
                </a:solidFill>
              </a:rPr>
              <a:t>„Wir könnten pro Schule mindestens</a:t>
            </a:r>
            <a:br>
              <a:rPr lang="de-DE" sz="2400" dirty="0" smtClean="0">
                <a:solidFill>
                  <a:srgbClr val="FF0000"/>
                </a:solidFill>
              </a:rPr>
            </a:br>
            <a:r>
              <a:rPr lang="de-DE" sz="2400" dirty="0" smtClean="0">
                <a:solidFill>
                  <a:srgbClr val="FF0000"/>
                </a:solidFill>
              </a:rPr>
              <a:t>400 Handys beschlagnahmen!“</a:t>
            </a:r>
            <a:endParaRPr lang="de-DE" sz="2400" dirty="0">
              <a:solidFill>
                <a:srgbClr val="FF0000"/>
              </a:solidFill>
            </a:endParaRPr>
          </a:p>
        </p:txBody>
      </p:sp>
    </p:spTree>
    <p:extLst>
      <p:ext uri="{BB962C8B-B14F-4D97-AF65-F5344CB8AC3E}">
        <p14:creationId xmlns:p14="http://schemas.microsoft.com/office/powerpoint/2010/main" val="28378068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gtEl>
                                        <p:attrNameLst>
                                          <p:attrName>style.visibility</p:attrName>
                                        </p:attrNameLst>
                                      </p:cBhvr>
                                      <p:to>
                                        <p:strVal val="visible"/>
                                      </p:to>
                                    </p:set>
                                  </p:childTnLst>
                                </p:cTn>
                              </p:par>
                              <p:par>
                                <p:cTn id="11" presetID="31" presetClass="exit" presetSubtype="0" fill="hold" nodeType="withEffect">
                                  <p:stCondLst>
                                    <p:cond delay="0"/>
                                  </p:stCondLst>
                                  <p:childTnLst>
                                    <p:anim calcmode="lin" valueType="num">
                                      <p:cBhvr>
                                        <p:cTn id="12" dur="1000"/>
                                        <p:tgtEl>
                                          <p:spTgt spid="1140"/>
                                        </p:tgtEl>
                                        <p:attrNameLst>
                                          <p:attrName>ppt_w</p:attrName>
                                        </p:attrNameLst>
                                      </p:cBhvr>
                                      <p:tavLst>
                                        <p:tav tm="0">
                                          <p:val>
                                            <p:strVal val="ppt_w"/>
                                          </p:val>
                                        </p:tav>
                                        <p:tav tm="100000">
                                          <p:val>
                                            <p:fltVal val="0"/>
                                          </p:val>
                                        </p:tav>
                                      </p:tavLst>
                                    </p:anim>
                                    <p:anim calcmode="lin" valueType="num">
                                      <p:cBhvr>
                                        <p:cTn id="13" dur="1000"/>
                                        <p:tgtEl>
                                          <p:spTgt spid="1140"/>
                                        </p:tgtEl>
                                        <p:attrNameLst>
                                          <p:attrName>ppt_h</p:attrName>
                                        </p:attrNameLst>
                                      </p:cBhvr>
                                      <p:tavLst>
                                        <p:tav tm="0">
                                          <p:val>
                                            <p:strVal val="ppt_h"/>
                                          </p:val>
                                        </p:tav>
                                        <p:tav tm="100000">
                                          <p:val>
                                            <p:fltVal val="0"/>
                                          </p:val>
                                        </p:tav>
                                      </p:tavLst>
                                    </p:anim>
                                    <p:anim calcmode="lin" valueType="num">
                                      <p:cBhvr>
                                        <p:cTn id="14" dur="1000"/>
                                        <p:tgtEl>
                                          <p:spTgt spid="1140"/>
                                        </p:tgtEl>
                                        <p:attrNameLst>
                                          <p:attrName>style.rotation</p:attrName>
                                        </p:attrNameLst>
                                      </p:cBhvr>
                                      <p:tavLst>
                                        <p:tav tm="0">
                                          <p:val>
                                            <p:fltVal val="0"/>
                                          </p:val>
                                        </p:tav>
                                        <p:tav tm="100000">
                                          <p:val>
                                            <p:fltVal val="90"/>
                                          </p:val>
                                        </p:tav>
                                      </p:tavLst>
                                    </p:anim>
                                    <p:animEffect transition="out" filter="fade">
                                      <p:cBhvr>
                                        <p:cTn id="15" dur="1000"/>
                                        <p:tgtEl>
                                          <p:spTgt spid="1140"/>
                                        </p:tgtEl>
                                      </p:cBhvr>
                                    </p:animEffect>
                                    <p:set>
                                      <p:cBhvr>
                                        <p:cTn id="16" dur="1" fill="hold">
                                          <p:stCondLst>
                                            <p:cond delay="999"/>
                                          </p:stCondLst>
                                        </p:cTn>
                                        <p:tgtEl>
                                          <p:spTgt spid="11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4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 grpId="0"/>
    </p:bld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21.09.2009 23:40:15&quot;&gt;&lt;Slide id=&quot;256&quot; dur=&quot;1.296875&quot;/&gt;&lt;/Timings&gt;&lt;Timings time=&quot;07.05.2009 23:52:20&quot;&gt;&lt;Slide id=&quot;256&quot; dur=&quot;5.46875&quot;/&gt;&lt;/Timings&gt;&lt;/WMTools&gt;"/>
</p:tagLst>
</file>

<file path=ppt/theme/theme1.xml><?xml version="1.0" encoding="utf-8"?>
<a:theme xmlns:a="http://schemas.openxmlformats.org/drawingml/2006/main" name="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36000"/>
          </a:schemeClr>
        </a:solidFill>
        <a:ln w="50800" cap="flat" cmpd="sng" algn="ctr">
          <a:solidFill>
            <a:srgbClr val="C8D8E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1901</Words>
  <Application>Microsoft Office PowerPoint</Application>
  <PresentationFormat>Benutzerdefiniert</PresentationFormat>
  <Paragraphs>347</Paragraphs>
  <Slides>50</Slides>
  <Notes>18</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50</vt:i4>
      </vt:variant>
    </vt:vector>
  </HeadingPairs>
  <TitlesOfParts>
    <vt:vector size="60" baseType="lpstr">
      <vt:lpstr>Eras Bold ITC</vt:lpstr>
      <vt:lpstr>JasmineUPC</vt:lpstr>
      <vt:lpstr>Calibri</vt:lpstr>
      <vt:lpstr>Verdana</vt:lpstr>
      <vt:lpstr>Times New Roman</vt:lpstr>
      <vt:lpstr>Wingdings</vt:lpstr>
      <vt:lpstr>Arial Unicode MS</vt:lpstr>
      <vt:lpstr>DigifaceWide</vt:lpstr>
      <vt:lpstr>Arial</vt:lpstr>
      <vt:lpstr>Standarddesign</vt:lpstr>
      <vt:lpstr>Mein digitales Spiegelbild</vt:lpstr>
      <vt:lpstr>Onlinehilfe</vt:lpstr>
      <vt:lpstr>Ihre Erwartungen?</vt:lpstr>
      <vt:lpstr>Kassettenrekorder meets Google</vt:lpstr>
      <vt:lpstr>Was ist ein sicheres Passwort?</vt:lpstr>
      <vt:lpstr>„Generation Kassettenrekorder“ trifft „Digital Na(t)ives“</vt:lpstr>
      <vt:lpstr>Das Recht am eigenen Bild</vt:lpstr>
      <vt:lpstr>Für immer online…</vt:lpstr>
      <vt:lpstr>Das Exponentialprinzip</vt:lpstr>
      <vt:lpstr>Privatsphäre und Datenschutz</vt:lpstr>
      <vt:lpstr>PowerPoint-Präsentation</vt:lpstr>
      <vt:lpstr>Big Data</vt:lpstr>
      <vt:lpstr>Macht ja nix…</vt:lpstr>
      <vt:lpstr>Das Johari*-Fenster: Persönlichkeits- und Verhaltensmerkmale</vt:lpstr>
      <vt:lpstr>Sammlung von Krankendaten?</vt:lpstr>
      <vt:lpstr>„Big 5“ Datensauger</vt:lpstr>
      <vt:lpstr>„Big 5“ Datensauger</vt:lpstr>
      <vt:lpstr>Alles in die „Cloud“?</vt:lpstr>
      <vt:lpstr>Alles in die „Cloud“?</vt:lpstr>
      <vt:lpstr>Private Wolke für Heimwerker</vt:lpstr>
      <vt:lpstr>Private Wolke für Heimwerker</vt:lpstr>
      <vt:lpstr>Private DE-Wolken</vt:lpstr>
      <vt:lpstr>Tracking mit Cookies &amp; Co</vt:lpstr>
      <vt:lpstr>Tracking mit Cookies &amp; Co</vt:lpstr>
      <vt:lpstr>Spionageabwehr mit Add-ons</vt:lpstr>
      <vt:lpstr>Suchvorschläge</vt:lpstr>
      <vt:lpstr>PowerPoint-Präsentation</vt:lpstr>
      <vt:lpstr>PowerPoint-Präsentation</vt:lpstr>
      <vt:lpstr>PowerPoint-Präsentation</vt:lpstr>
      <vt:lpstr>Freundliche Assistentinnen?</vt:lpstr>
      <vt:lpstr>Freundliche Assistentinnen?</vt:lpstr>
      <vt:lpstr>Freundliche Assistentinnen?</vt:lpstr>
      <vt:lpstr>Big Brother Facebook</vt:lpstr>
      <vt:lpstr>Facebook-WhatsApp Deal</vt:lpstr>
      <vt:lpstr>Datenkrake Facebook</vt:lpstr>
      <vt:lpstr>Öffentliche Freundesliste?</vt:lpstr>
      <vt:lpstr>Werbung auf Facebook</vt:lpstr>
      <vt:lpstr>Werbung auf Facebook</vt:lpstr>
      <vt:lpstr>Werbung auf Facebook</vt:lpstr>
      <vt:lpstr>Werbe-Targeting auf Facebook</vt:lpstr>
      <vt:lpstr>Facebook Graph Search (2019 deaktiviert)</vt:lpstr>
      <vt:lpstr>WhatsApp</vt:lpstr>
      <vt:lpstr>Instagram AGB im Klartext</vt:lpstr>
      <vt:lpstr>Spionageschutz: Multiple Onlinepersönlichkeit  </vt:lpstr>
      <vt:lpstr>Bequem anmelden/zahlen per…</vt:lpstr>
      <vt:lpstr>Sind meine Handydaten sicher…</vt:lpstr>
      <vt:lpstr>Handy verkaufen/verschenken?</vt:lpstr>
      <vt:lpstr>Datensicherung</vt:lpstr>
      <vt:lpstr>Und jetzt?</vt:lpstr>
      <vt:lpstr>Noch Fragen…?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Pubertät 2.0</dc:title>
  <dc:creator>Günter Steppich</dc:creator>
  <cp:lastModifiedBy>Günter Steppich</cp:lastModifiedBy>
  <cp:revision>4612</cp:revision>
  <cp:lastPrinted>2015-04-21T06:41:21Z</cp:lastPrinted>
  <dcterms:created xsi:type="dcterms:W3CDTF">2008-09-29T20:26:18Z</dcterms:created>
  <dcterms:modified xsi:type="dcterms:W3CDTF">2019-11-05T12:07:31Z</dcterms:modified>
</cp:coreProperties>
</file>